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60" r:id="rId5"/>
    <p:sldId id="261" r:id="rId6"/>
    <p:sldId id="262" r:id="rId7"/>
    <p:sldId id="263" r:id="rId8"/>
    <p:sldId id="264"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62699-C215-49DE-9514-F5B1A90178D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36E6B28-19A6-4180-A1A1-8A502E08A093}">
      <dgm:prSet/>
      <dgm:spPr/>
      <dgm:t>
        <a:bodyPr/>
        <a:lstStyle/>
        <a:p>
          <a:r>
            <a:rPr lang="en-US"/>
            <a:t>Expert knowledge used in educating and training.</a:t>
          </a:r>
        </a:p>
      </dgm:t>
    </dgm:pt>
    <dgm:pt modelId="{99E9A83F-4A93-42FF-B8D2-379C551A572F}" type="parTrans" cxnId="{040CBA17-2A6E-40DB-AFB1-ACB6B15F1A4F}">
      <dgm:prSet/>
      <dgm:spPr/>
      <dgm:t>
        <a:bodyPr/>
        <a:lstStyle/>
        <a:p>
          <a:endParaRPr lang="en-US"/>
        </a:p>
      </dgm:t>
    </dgm:pt>
    <dgm:pt modelId="{386A0A33-126D-427E-B982-8743626F48DE}" type="sibTrans" cxnId="{040CBA17-2A6E-40DB-AFB1-ACB6B15F1A4F}">
      <dgm:prSet/>
      <dgm:spPr/>
      <dgm:t>
        <a:bodyPr/>
        <a:lstStyle/>
        <a:p>
          <a:endParaRPr lang="en-US"/>
        </a:p>
      </dgm:t>
    </dgm:pt>
    <dgm:pt modelId="{98AB9C80-D73E-432D-BC5E-D8813E0ECD68}">
      <dgm:prSet/>
      <dgm:spPr/>
      <dgm:t>
        <a:bodyPr/>
        <a:lstStyle/>
        <a:p>
          <a:r>
            <a:rPr lang="en-US" dirty="0"/>
            <a:t>Direct patient care will not be necessary.</a:t>
          </a:r>
        </a:p>
      </dgm:t>
    </dgm:pt>
    <dgm:pt modelId="{8A0F0CE6-2501-4542-BF5B-B78B9379CE91}" type="parTrans" cxnId="{1570EAE6-70CC-4F2B-8B62-F29A6C9A2DEE}">
      <dgm:prSet/>
      <dgm:spPr/>
      <dgm:t>
        <a:bodyPr/>
        <a:lstStyle/>
        <a:p>
          <a:endParaRPr lang="en-US"/>
        </a:p>
      </dgm:t>
    </dgm:pt>
    <dgm:pt modelId="{AF7A6C4F-08BF-479F-98E5-3DECF2D45505}" type="sibTrans" cxnId="{1570EAE6-70CC-4F2B-8B62-F29A6C9A2DEE}">
      <dgm:prSet/>
      <dgm:spPr/>
      <dgm:t>
        <a:bodyPr/>
        <a:lstStyle/>
        <a:p>
          <a:endParaRPr lang="en-US"/>
        </a:p>
      </dgm:t>
    </dgm:pt>
    <dgm:pt modelId="{E1CEC95F-51F7-46B9-A0F3-8AEF3843A15D}">
      <dgm:prSet/>
      <dgm:spPr/>
      <dgm:t>
        <a:bodyPr/>
        <a:lstStyle/>
        <a:p>
          <a:r>
            <a:rPr lang="en-US" dirty="0"/>
            <a:t>Will likely have an autonomous practice.</a:t>
          </a:r>
        </a:p>
      </dgm:t>
    </dgm:pt>
    <dgm:pt modelId="{AD4F33CA-C3C3-4900-A30B-0E411C6B742B}" type="parTrans" cxnId="{A3A3D68E-C84F-4173-B0FB-80CB2FFCF508}">
      <dgm:prSet/>
      <dgm:spPr/>
      <dgm:t>
        <a:bodyPr/>
        <a:lstStyle/>
        <a:p>
          <a:endParaRPr lang="en-US"/>
        </a:p>
      </dgm:t>
    </dgm:pt>
    <dgm:pt modelId="{432C40F1-F6EB-408C-AFD7-E2F5FAFEB6DF}" type="sibTrans" cxnId="{A3A3D68E-C84F-4173-B0FB-80CB2FFCF508}">
      <dgm:prSet/>
      <dgm:spPr/>
      <dgm:t>
        <a:bodyPr/>
        <a:lstStyle/>
        <a:p>
          <a:endParaRPr lang="en-US"/>
        </a:p>
      </dgm:t>
    </dgm:pt>
    <dgm:pt modelId="{E58EE49D-417A-41F1-9286-52A05492ACE8}">
      <dgm:prSet/>
      <dgm:spPr/>
      <dgm:t>
        <a:bodyPr/>
        <a:lstStyle/>
        <a:p>
          <a:r>
            <a:rPr lang="en-US" dirty="0"/>
            <a:t>Be able to make difficult decisions.</a:t>
          </a:r>
        </a:p>
      </dgm:t>
    </dgm:pt>
    <dgm:pt modelId="{DC8C4E33-8E5D-4D34-AE0F-56D648D3054E}" type="parTrans" cxnId="{C15F9DE4-DCC1-4BC9-9BAD-378D1AA153C6}">
      <dgm:prSet/>
      <dgm:spPr/>
      <dgm:t>
        <a:bodyPr/>
        <a:lstStyle/>
        <a:p>
          <a:endParaRPr lang="en-US"/>
        </a:p>
      </dgm:t>
    </dgm:pt>
    <dgm:pt modelId="{4C75A512-9387-4964-9A06-43332F44BDFF}" type="sibTrans" cxnId="{C15F9DE4-DCC1-4BC9-9BAD-378D1AA153C6}">
      <dgm:prSet/>
      <dgm:spPr/>
      <dgm:t>
        <a:bodyPr/>
        <a:lstStyle/>
        <a:p>
          <a:endParaRPr lang="en-US"/>
        </a:p>
      </dgm:t>
    </dgm:pt>
    <dgm:pt modelId="{53FE4352-1838-42C3-831D-0691B39407C2}">
      <dgm:prSet/>
      <dgm:spPr/>
      <dgm:t>
        <a:bodyPr/>
        <a:lstStyle/>
        <a:p>
          <a:r>
            <a:rPr lang="en-US" dirty="0"/>
            <a:t>Education will provide better health outcomes and work quality.</a:t>
          </a:r>
        </a:p>
      </dgm:t>
    </dgm:pt>
    <dgm:pt modelId="{AC0F045E-6833-460B-9706-B51E73BB425E}" type="parTrans" cxnId="{AB195702-E6B3-493C-867E-6DC22DA55475}">
      <dgm:prSet/>
      <dgm:spPr/>
      <dgm:t>
        <a:bodyPr/>
        <a:lstStyle/>
        <a:p>
          <a:endParaRPr lang="en-US"/>
        </a:p>
      </dgm:t>
    </dgm:pt>
    <dgm:pt modelId="{3F04E9A5-0EDC-49B5-86F9-1792529927D4}" type="sibTrans" cxnId="{AB195702-E6B3-493C-867E-6DC22DA55475}">
      <dgm:prSet/>
      <dgm:spPr/>
      <dgm:t>
        <a:bodyPr/>
        <a:lstStyle/>
        <a:p>
          <a:endParaRPr lang="en-US"/>
        </a:p>
      </dgm:t>
    </dgm:pt>
    <dgm:pt modelId="{77EA22ED-041D-41DA-B52D-92651FD13CDA}">
      <dgm:prSet/>
      <dgm:spPr/>
      <dgm:t>
        <a:bodyPr/>
        <a:lstStyle/>
        <a:p>
          <a:r>
            <a:rPr lang="en-US"/>
            <a:t>Strong research skills.</a:t>
          </a:r>
        </a:p>
      </dgm:t>
    </dgm:pt>
    <dgm:pt modelId="{EF9BD8FD-5331-4DAD-8766-273B50C88C1B}" type="parTrans" cxnId="{384F962B-C1DA-47DA-91A4-706311C0E52B}">
      <dgm:prSet/>
      <dgm:spPr/>
      <dgm:t>
        <a:bodyPr/>
        <a:lstStyle/>
        <a:p>
          <a:endParaRPr lang="en-US"/>
        </a:p>
      </dgm:t>
    </dgm:pt>
    <dgm:pt modelId="{5C4CD9BB-F331-4A6B-A31C-C32BD0D0E979}" type="sibTrans" cxnId="{384F962B-C1DA-47DA-91A4-706311C0E52B}">
      <dgm:prSet/>
      <dgm:spPr/>
      <dgm:t>
        <a:bodyPr/>
        <a:lstStyle/>
        <a:p>
          <a:endParaRPr lang="en-US"/>
        </a:p>
      </dgm:t>
    </dgm:pt>
    <dgm:pt modelId="{639EB9F4-F386-4938-8645-1D8D394039F5}">
      <dgm:prSet/>
      <dgm:spPr/>
      <dgm:t>
        <a:bodyPr/>
        <a:lstStyle/>
        <a:p>
          <a:r>
            <a:rPr lang="en-US"/>
            <a:t>(Giles et al., 2014)</a:t>
          </a:r>
        </a:p>
      </dgm:t>
    </dgm:pt>
    <dgm:pt modelId="{97960434-33DE-4202-ACF8-CA922BB5D743}" type="parTrans" cxnId="{C5F481B3-DEA4-4750-BC78-551A20A75EA1}">
      <dgm:prSet/>
      <dgm:spPr/>
      <dgm:t>
        <a:bodyPr/>
        <a:lstStyle/>
        <a:p>
          <a:endParaRPr lang="en-US"/>
        </a:p>
      </dgm:t>
    </dgm:pt>
    <dgm:pt modelId="{137FB256-7842-4AF7-BB86-2F799A05A887}" type="sibTrans" cxnId="{C5F481B3-DEA4-4750-BC78-551A20A75EA1}">
      <dgm:prSet/>
      <dgm:spPr/>
      <dgm:t>
        <a:bodyPr/>
        <a:lstStyle/>
        <a:p>
          <a:endParaRPr lang="en-US"/>
        </a:p>
      </dgm:t>
    </dgm:pt>
    <dgm:pt modelId="{8981A258-B941-417E-9154-72197EE1C3BA}" type="pres">
      <dgm:prSet presAssocID="{1E462699-C215-49DE-9514-F5B1A90178D7}" presName="linear" presStyleCnt="0">
        <dgm:presLayoutVars>
          <dgm:animLvl val="lvl"/>
          <dgm:resizeHandles val="exact"/>
        </dgm:presLayoutVars>
      </dgm:prSet>
      <dgm:spPr/>
    </dgm:pt>
    <dgm:pt modelId="{BD4899D6-E6DF-4856-80A3-D5E2954006CA}" type="pres">
      <dgm:prSet presAssocID="{A36E6B28-19A6-4180-A1A1-8A502E08A093}" presName="parentText" presStyleLbl="node1" presStyleIdx="0" presStyleCnt="6">
        <dgm:presLayoutVars>
          <dgm:chMax val="0"/>
          <dgm:bulletEnabled val="1"/>
        </dgm:presLayoutVars>
      </dgm:prSet>
      <dgm:spPr/>
    </dgm:pt>
    <dgm:pt modelId="{4F57B195-2BCA-4A7C-8110-686868D17C85}" type="pres">
      <dgm:prSet presAssocID="{386A0A33-126D-427E-B982-8743626F48DE}" presName="spacer" presStyleCnt="0"/>
      <dgm:spPr/>
    </dgm:pt>
    <dgm:pt modelId="{5ECD8FED-7CFF-4E06-901D-2FAA839DEDD6}" type="pres">
      <dgm:prSet presAssocID="{98AB9C80-D73E-432D-BC5E-D8813E0ECD68}" presName="parentText" presStyleLbl="node1" presStyleIdx="1" presStyleCnt="6">
        <dgm:presLayoutVars>
          <dgm:chMax val="0"/>
          <dgm:bulletEnabled val="1"/>
        </dgm:presLayoutVars>
      </dgm:prSet>
      <dgm:spPr/>
    </dgm:pt>
    <dgm:pt modelId="{51EA7186-BD41-48C5-9DE3-6AB482B993CC}" type="pres">
      <dgm:prSet presAssocID="{AF7A6C4F-08BF-479F-98E5-3DECF2D45505}" presName="spacer" presStyleCnt="0"/>
      <dgm:spPr/>
    </dgm:pt>
    <dgm:pt modelId="{938BA577-9138-469E-AD23-1329DD1B5564}" type="pres">
      <dgm:prSet presAssocID="{E1CEC95F-51F7-46B9-A0F3-8AEF3843A15D}" presName="parentText" presStyleLbl="node1" presStyleIdx="2" presStyleCnt="6">
        <dgm:presLayoutVars>
          <dgm:chMax val="0"/>
          <dgm:bulletEnabled val="1"/>
        </dgm:presLayoutVars>
      </dgm:prSet>
      <dgm:spPr/>
    </dgm:pt>
    <dgm:pt modelId="{2230E15E-4CC0-4A00-8D55-8EBFA8D8644A}" type="pres">
      <dgm:prSet presAssocID="{432C40F1-F6EB-408C-AFD7-E2F5FAFEB6DF}" presName="spacer" presStyleCnt="0"/>
      <dgm:spPr/>
    </dgm:pt>
    <dgm:pt modelId="{5EBD7BA9-A6D4-47EC-B633-256C59F1E2BF}" type="pres">
      <dgm:prSet presAssocID="{E58EE49D-417A-41F1-9286-52A05492ACE8}" presName="parentText" presStyleLbl="node1" presStyleIdx="3" presStyleCnt="6">
        <dgm:presLayoutVars>
          <dgm:chMax val="0"/>
          <dgm:bulletEnabled val="1"/>
        </dgm:presLayoutVars>
      </dgm:prSet>
      <dgm:spPr/>
    </dgm:pt>
    <dgm:pt modelId="{141E6068-397B-43F3-A823-45EF21B72203}" type="pres">
      <dgm:prSet presAssocID="{4C75A512-9387-4964-9A06-43332F44BDFF}" presName="spacer" presStyleCnt="0"/>
      <dgm:spPr/>
    </dgm:pt>
    <dgm:pt modelId="{782E2370-9549-4DC3-815F-C33B165278F2}" type="pres">
      <dgm:prSet presAssocID="{53FE4352-1838-42C3-831D-0691B39407C2}" presName="parentText" presStyleLbl="node1" presStyleIdx="4" presStyleCnt="6">
        <dgm:presLayoutVars>
          <dgm:chMax val="0"/>
          <dgm:bulletEnabled val="1"/>
        </dgm:presLayoutVars>
      </dgm:prSet>
      <dgm:spPr/>
    </dgm:pt>
    <dgm:pt modelId="{CF9400B7-B7E9-4446-8C46-93DBE22DB414}" type="pres">
      <dgm:prSet presAssocID="{3F04E9A5-0EDC-49B5-86F9-1792529927D4}" presName="spacer" presStyleCnt="0"/>
      <dgm:spPr/>
    </dgm:pt>
    <dgm:pt modelId="{6E21E90B-2A29-431A-88EA-65A16CFC4152}" type="pres">
      <dgm:prSet presAssocID="{77EA22ED-041D-41DA-B52D-92651FD13CDA}" presName="parentText" presStyleLbl="node1" presStyleIdx="5" presStyleCnt="6">
        <dgm:presLayoutVars>
          <dgm:chMax val="0"/>
          <dgm:bulletEnabled val="1"/>
        </dgm:presLayoutVars>
      </dgm:prSet>
      <dgm:spPr/>
    </dgm:pt>
    <dgm:pt modelId="{9A7445D5-ED75-4BC1-9F09-9BA3A4497BEC}" type="pres">
      <dgm:prSet presAssocID="{77EA22ED-041D-41DA-B52D-92651FD13CDA}" presName="childText" presStyleLbl="revTx" presStyleIdx="0" presStyleCnt="1">
        <dgm:presLayoutVars>
          <dgm:bulletEnabled val="1"/>
        </dgm:presLayoutVars>
      </dgm:prSet>
      <dgm:spPr/>
    </dgm:pt>
  </dgm:ptLst>
  <dgm:cxnLst>
    <dgm:cxn modelId="{AB195702-E6B3-493C-867E-6DC22DA55475}" srcId="{1E462699-C215-49DE-9514-F5B1A90178D7}" destId="{53FE4352-1838-42C3-831D-0691B39407C2}" srcOrd="4" destOrd="0" parTransId="{AC0F045E-6833-460B-9706-B51E73BB425E}" sibTransId="{3F04E9A5-0EDC-49B5-86F9-1792529927D4}"/>
    <dgm:cxn modelId="{040CBA17-2A6E-40DB-AFB1-ACB6B15F1A4F}" srcId="{1E462699-C215-49DE-9514-F5B1A90178D7}" destId="{A36E6B28-19A6-4180-A1A1-8A502E08A093}" srcOrd="0" destOrd="0" parTransId="{99E9A83F-4A93-42FF-B8D2-379C551A572F}" sibTransId="{386A0A33-126D-427E-B982-8743626F48DE}"/>
    <dgm:cxn modelId="{04B1C71E-C266-456D-9F3D-A756C8A245D1}" type="presOf" srcId="{77EA22ED-041D-41DA-B52D-92651FD13CDA}" destId="{6E21E90B-2A29-431A-88EA-65A16CFC4152}" srcOrd="0" destOrd="0" presId="urn:microsoft.com/office/officeart/2005/8/layout/vList2"/>
    <dgm:cxn modelId="{0D889B22-8A38-42FF-9CDA-5ACE5160B6CF}" type="presOf" srcId="{E1CEC95F-51F7-46B9-A0F3-8AEF3843A15D}" destId="{938BA577-9138-469E-AD23-1329DD1B5564}" srcOrd="0" destOrd="0" presId="urn:microsoft.com/office/officeart/2005/8/layout/vList2"/>
    <dgm:cxn modelId="{384F962B-C1DA-47DA-91A4-706311C0E52B}" srcId="{1E462699-C215-49DE-9514-F5B1A90178D7}" destId="{77EA22ED-041D-41DA-B52D-92651FD13CDA}" srcOrd="5" destOrd="0" parTransId="{EF9BD8FD-5331-4DAD-8766-273B50C88C1B}" sibTransId="{5C4CD9BB-F331-4A6B-A31C-C32BD0D0E979}"/>
    <dgm:cxn modelId="{6B278033-0597-40EC-8A59-1D2110294D62}" type="presOf" srcId="{53FE4352-1838-42C3-831D-0691B39407C2}" destId="{782E2370-9549-4DC3-815F-C33B165278F2}" srcOrd="0" destOrd="0" presId="urn:microsoft.com/office/officeart/2005/8/layout/vList2"/>
    <dgm:cxn modelId="{60810943-4076-4617-9C16-5D31368B3491}" type="presOf" srcId="{98AB9C80-D73E-432D-BC5E-D8813E0ECD68}" destId="{5ECD8FED-7CFF-4E06-901D-2FAA839DEDD6}" srcOrd="0" destOrd="0" presId="urn:microsoft.com/office/officeart/2005/8/layout/vList2"/>
    <dgm:cxn modelId="{A3A3D68E-C84F-4173-B0FB-80CB2FFCF508}" srcId="{1E462699-C215-49DE-9514-F5B1A90178D7}" destId="{E1CEC95F-51F7-46B9-A0F3-8AEF3843A15D}" srcOrd="2" destOrd="0" parTransId="{AD4F33CA-C3C3-4900-A30B-0E411C6B742B}" sibTransId="{432C40F1-F6EB-408C-AFD7-E2F5FAFEB6DF}"/>
    <dgm:cxn modelId="{C5F481B3-DEA4-4750-BC78-551A20A75EA1}" srcId="{77EA22ED-041D-41DA-B52D-92651FD13CDA}" destId="{639EB9F4-F386-4938-8645-1D8D394039F5}" srcOrd="0" destOrd="0" parTransId="{97960434-33DE-4202-ACF8-CA922BB5D743}" sibTransId="{137FB256-7842-4AF7-BB86-2F799A05A887}"/>
    <dgm:cxn modelId="{8F8E9DC9-F173-417B-A7F2-677C95C38B7D}" type="presOf" srcId="{A36E6B28-19A6-4180-A1A1-8A502E08A093}" destId="{BD4899D6-E6DF-4856-80A3-D5E2954006CA}" srcOrd="0" destOrd="0" presId="urn:microsoft.com/office/officeart/2005/8/layout/vList2"/>
    <dgm:cxn modelId="{C15F9DE4-DCC1-4BC9-9BAD-378D1AA153C6}" srcId="{1E462699-C215-49DE-9514-F5B1A90178D7}" destId="{E58EE49D-417A-41F1-9286-52A05492ACE8}" srcOrd="3" destOrd="0" parTransId="{DC8C4E33-8E5D-4D34-AE0F-56D648D3054E}" sibTransId="{4C75A512-9387-4964-9A06-43332F44BDFF}"/>
    <dgm:cxn modelId="{17E945E5-9072-4A11-8444-91EB06A83481}" type="presOf" srcId="{639EB9F4-F386-4938-8645-1D8D394039F5}" destId="{9A7445D5-ED75-4BC1-9F09-9BA3A4497BEC}" srcOrd="0" destOrd="0" presId="urn:microsoft.com/office/officeart/2005/8/layout/vList2"/>
    <dgm:cxn modelId="{1570EAE6-70CC-4F2B-8B62-F29A6C9A2DEE}" srcId="{1E462699-C215-49DE-9514-F5B1A90178D7}" destId="{98AB9C80-D73E-432D-BC5E-D8813E0ECD68}" srcOrd="1" destOrd="0" parTransId="{8A0F0CE6-2501-4542-BF5B-B78B9379CE91}" sibTransId="{AF7A6C4F-08BF-479F-98E5-3DECF2D45505}"/>
    <dgm:cxn modelId="{E22A19EC-C6BB-419F-9EB0-6A338ABBB710}" type="presOf" srcId="{1E462699-C215-49DE-9514-F5B1A90178D7}" destId="{8981A258-B941-417E-9154-72197EE1C3BA}" srcOrd="0" destOrd="0" presId="urn:microsoft.com/office/officeart/2005/8/layout/vList2"/>
    <dgm:cxn modelId="{0408AEF3-9647-4ADF-99F0-AE8DDE1CBDA4}" type="presOf" srcId="{E58EE49D-417A-41F1-9286-52A05492ACE8}" destId="{5EBD7BA9-A6D4-47EC-B633-256C59F1E2BF}" srcOrd="0" destOrd="0" presId="urn:microsoft.com/office/officeart/2005/8/layout/vList2"/>
    <dgm:cxn modelId="{8191E0B4-8D9F-4D7F-96C1-0E1ADDE62294}" type="presParOf" srcId="{8981A258-B941-417E-9154-72197EE1C3BA}" destId="{BD4899D6-E6DF-4856-80A3-D5E2954006CA}" srcOrd="0" destOrd="0" presId="urn:microsoft.com/office/officeart/2005/8/layout/vList2"/>
    <dgm:cxn modelId="{AD3FE240-1596-4169-B8C4-F2020876263B}" type="presParOf" srcId="{8981A258-B941-417E-9154-72197EE1C3BA}" destId="{4F57B195-2BCA-4A7C-8110-686868D17C85}" srcOrd="1" destOrd="0" presId="urn:microsoft.com/office/officeart/2005/8/layout/vList2"/>
    <dgm:cxn modelId="{791720BF-B1E6-42E4-B67D-9C5D69B3F6A7}" type="presParOf" srcId="{8981A258-B941-417E-9154-72197EE1C3BA}" destId="{5ECD8FED-7CFF-4E06-901D-2FAA839DEDD6}" srcOrd="2" destOrd="0" presId="urn:microsoft.com/office/officeart/2005/8/layout/vList2"/>
    <dgm:cxn modelId="{6AC4F6E1-1266-4E6B-AD28-1352313BE3A3}" type="presParOf" srcId="{8981A258-B941-417E-9154-72197EE1C3BA}" destId="{51EA7186-BD41-48C5-9DE3-6AB482B993CC}" srcOrd="3" destOrd="0" presId="urn:microsoft.com/office/officeart/2005/8/layout/vList2"/>
    <dgm:cxn modelId="{7096AD30-B704-4E8F-8E58-3427EBF55EB4}" type="presParOf" srcId="{8981A258-B941-417E-9154-72197EE1C3BA}" destId="{938BA577-9138-469E-AD23-1329DD1B5564}" srcOrd="4" destOrd="0" presId="urn:microsoft.com/office/officeart/2005/8/layout/vList2"/>
    <dgm:cxn modelId="{608F1989-B930-46CF-BCF2-83AA65DB3AE5}" type="presParOf" srcId="{8981A258-B941-417E-9154-72197EE1C3BA}" destId="{2230E15E-4CC0-4A00-8D55-8EBFA8D8644A}" srcOrd="5" destOrd="0" presId="urn:microsoft.com/office/officeart/2005/8/layout/vList2"/>
    <dgm:cxn modelId="{2E494C7F-8EAE-4D8F-8918-0B3C3CE256DE}" type="presParOf" srcId="{8981A258-B941-417E-9154-72197EE1C3BA}" destId="{5EBD7BA9-A6D4-47EC-B633-256C59F1E2BF}" srcOrd="6" destOrd="0" presId="urn:microsoft.com/office/officeart/2005/8/layout/vList2"/>
    <dgm:cxn modelId="{22D10ACE-1197-4406-95E7-05C68712DEE5}" type="presParOf" srcId="{8981A258-B941-417E-9154-72197EE1C3BA}" destId="{141E6068-397B-43F3-A823-45EF21B72203}" srcOrd="7" destOrd="0" presId="urn:microsoft.com/office/officeart/2005/8/layout/vList2"/>
    <dgm:cxn modelId="{261AAD3F-57FE-4439-820D-78F8BDFA96DB}" type="presParOf" srcId="{8981A258-B941-417E-9154-72197EE1C3BA}" destId="{782E2370-9549-4DC3-815F-C33B165278F2}" srcOrd="8" destOrd="0" presId="urn:microsoft.com/office/officeart/2005/8/layout/vList2"/>
    <dgm:cxn modelId="{B2A1D206-289E-4701-A016-32F292A71191}" type="presParOf" srcId="{8981A258-B941-417E-9154-72197EE1C3BA}" destId="{CF9400B7-B7E9-4446-8C46-93DBE22DB414}" srcOrd="9" destOrd="0" presId="urn:microsoft.com/office/officeart/2005/8/layout/vList2"/>
    <dgm:cxn modelId="{019A663F-038A-41A6-8C54-13D655BF21F6}" type="presParOf" srcId="{8981A258-B941-417E-9154-72197EE1C3BA}" destId="{6E21E90B-2A29-431A-88EA-65A16CFC4152}" srcOrd="10" destOrd="0" presId="urn:microsoft.com/office/officeart/2005/8/layout/vList2"/>
    <dgm:cxn modelId="{5677DDB5-D814-4379-9608-BA48DCD202D9}" type="presParOf" srcId="{8981A258-B941-417E-9154-72197EE1C3BA}" destId="{9A7445D5-ED75-4BC1-9F09-9BA3A4497BEC}" srcOrd="1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0F8490-60DB-4C84-AC81-FBDB79FF0ACF}"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CE3FC798-8D14-4A18-B376-DECCC28B838B}">
      <dgm:prSet/>
      <dgm:spPr/>
      <dgm:t>
        <a:bodyPr/>
        <a:lstStyle/>
        <a:p>
          <a:r>
            <a:rPr lang="en-US"/>
            <a:t>Clinical Role</a:t>
          </a:r>
        </a:p>
      </dgm:t>
    </dgm:pt>
    <dgm:pt modelId="{B7840D6D-027A-4AE4-AB27-FE0361725625}" type="parTrans" cxnId="{4121632B-DFED-4B1E-A130-63DDA8DE6672}">
      <dgm:prSet/>
      <dgm:spPr/>
      <dgm:t>
        <a:bodyPr/>
        <a:lstStyle/>
        <a:p>
          <a:endParaRPr lang="en-US"/>
        </a:p>
      </dgm:t>
    </dgm:pt>
    <dgm:pt modelId="{24DD0626-48B5-468F-A085-0477C0104217}" type="sibTrans" cxnId="{4121632B-DFED-4B1E-A130-63DDA8DE6672}">
      <dgm:prSet/>
      <dgm:spPr/>
      <dgm:t>
        <a:bodyPr/>
        <a:lstStyle/>
        <a:p>
          <a:endParaRPr lang="en-US"/>
        </a:p>
      </dgm:t>
    </dgm:pt>
    <dgm:pt modelId="{226873D6-6B03-4FF6-A804-90DC99436AEE}">
      <dgm:prSet/>
      <dgm:spPr/>
      <dgm:t>
        <a:bodyPr/>
        <a:lstStyle/>
        <a:p>
          <a:r>
            <a:rPr lang="en-US"/>
            <a:t>Legal Role</a:t>
          </a:r>
        </a:p>
      </dgm:t>
    </dgm:pt>
    <dgm:pt modelId="{23F2EDC1-27E4-428F-ABE8-08DD24D55C07}" type="parTrans" cxnId="{EE81B44A-7086-443A-9138-66BD2F0D0920}">
      <dgm:prSet/>
      <dgm:spPr/>
      <dgm:t>
        <a:bodyPr/>
        <a:lstStyle/>
        <a:p>
          <a:endParaRPr lang="en-US"/>
        </a:p>
      </dgm:t>
    </dgm:pt>
    <dgm:pt modelId="{6BC30FA0-A1A0-444F-8823-DACDC27AC5C3}" type="sibTrans" cxnId="{EE81B44A-7086-443A-9138-66BD2F0D0920}">
      <dgm:prSet/>
      <dgm:spPr/>
      <dgm:t>
        <a:bodyPr/>
        <a:lstStyle/>
        <a:p>
          <a:endParaRPr lang="en-US"/>
        </a:p>
      </dgm:t>
    </dgm:pt>
    <dgm:pt modelId="{3A2AC843-A3EC-427D-8DBA-340A779E9441}">
      <dgm:prSet/>
      <dgm:spPr/>
      <dgm:t>
        <a:bodyPr/>
        <a:lstStyle/>
        <a:p>
          <a:r>
            <a:rPr lang="en-US"/>
            <a:t>Operations</a:t>
          </a:r>
        </a:p>
      </dgm:t>
    </dgm:pt>
    <dgm:pt modelId="{8AAF36B2-45B8-4DFB-8415-E1592E6D15C9}" type="parTrans" cxnId="{A5C65E2C-D997-45BD-A6ED-0988ABAF2105}">
      <dgm:prSet/>
      <dgm:spPr/>
      <dgm:t>
        <a:bodyPr/>
        <a:lstStyle/>
        <a:p>
          <a:endParaRPr lang="en-US"/>
        </a:p>
      </dgm:t>
    </dgm:pt>
    <dgm:pt modelId="{A93F31B8-C328-422E-830F-1547F30A5717}" type="sibTrans" cxnId="{A5C65E2C-D997-45BD-A6ED-0988ABAF2105}">
      <dgm:prSet/>
      <dgm:spPr/>
      <dgm:t>
        <a:bodyPr/>
        <a:lstStyle/>
        <a:p>
          <a:endParaRPr lang="en-US"/>
        </a:p>
      </dgm:t>
    </dgm:pt>
    <dgm:pt modelId="{5473D8B0-A9DB-42CA-B8D7-B0C2A4D9F182}" type="pres">
      <dgm:prSet presAssocID="{4B0F8490-60DB-4C84-AC81-FBDB79FF0ACF}" presName="linear" presStyleCnt="0">
        <dgm:presLayoutVars>
          <dgm:dir/>
          <dgm:animLvl val="lvl"/>
          <dgm:resizeHandles val="exact"/>
        </dgm:presLayoutVars>
      </dgm:prSet>
      <dgm:spPr/>
    </dgm:pt>
    <dgm:pt modelId="{A9294685-CABF-4176-9FFD-F99C7275865B}" type="pres">
      <dgm:prSet presAssocID="{CE3FC798-8D14-4A18-B376-DECCC28B838B}" presName="parentLin" presStyleCnt="0"/>
      <dgm:spPr/>
    </dgm:pt>
    <dgm:pt modelId="{761C537D-9136-4D51-B528-ECFD35DDBB15}" type="pres">
      <dgm:prSet presAssocID="{CE3FC798-8D14-4A18-B376-DECCC28B838B}" presName="parentLeftMargin" presStyleLbl="node1" presStyleIdx="0" presStyleCnt="3"/>
      <dgm:spPr/>
    </dgm:pt>
    <dgm:pt modelId="{CE98EFA0-21A2-4193-8B92-D9717B3D9D78}" type="pres">
      <dgm:prSet presAssocID="{CE3FC798-8D14-4A18-B376-DECCC28B838B}" presName="parentText" presStyleLbl="node1" presStyleIdx="0" presStyleCnt="3">
        <dgm:presLayoutVars>
          <dgm:chMax val="0"/>
          <dgm:bulletEnabled val="1"/>
        </dgm:presLayoutVars>
      </dgm:prSet>
      <dgm:spPr/>
    </dgm:pt>
    <dgm:pt modelId="{3AD0C01B-005A-4732-80BE-1866E69493FA}" type="pres">
      <dgm:prSet presAssocID="{CE3FC798-8D14-4A18-B376-DECCC28B838B}" presName="negativeSpace" presStyleCnt="0"/>
      <dgm:spPr/>
    </dgm:pt>
    <dgm:pt modelId="{CB375095-15BA-4115-B204-F50F3936D309}" type="pres">
      <dgm:prSet presAssocID="{CE3FC798-8D14-4A18-B376-DECCC28B838B}" presName="childText" presStyleLbl="conFgAcc1" presStyleIdx="0" presStyleCnt="3">
        <dgm:presLayoutVars>
          <dgm:bulletEnabled val="1"/>
        </dgm:presLayoutVars>
      </dgm:prSet>
      <dgm:spPr/>
    </dgm:pt>
    <dgm:pt modelId="{61410AA1-B294-4CD5-AE02-9AD54A9FF2A4}" type="pres">
      <dgm:prSet presAssocID="{24DD0626-48B5-468F-A085-0477C0104217}" presName="spaceBetweenRectangles" presStyleCnt="0"/>
      <dgm:spPr/>
    </dgm:pt>
    <dgm:pt modelId="{B56881F0-7BDB-4165-B313-184FB5E5DFB0}" type="pres">
      <dgm:prSet presAssocID="{226873D6-6B03-4FF6-A804-90DC99436AEE}" presName="parentLin" presStyleCnt="0"/>
      <dgm:spPr/>
    </dgm:pt>
    <dgm:pt modelId="{835EFF9C-4AD8-4A69-9351-AC53042ADACA}" type="pres">
      <dgm:prSet presAssocID="{226873D6-6B03-4FF6-A804-90DC99436AEE}" presName="parentLeftMargin" presStyleLbl="node1" presStyleIdx="0" presStyleCnt="3"/>
      <dgm:spPr/>
    </dgm:pt>
    <dgm:pt modelId="{F6D9B009-CE43-4557-977C-6200051E6150}" type="pres">
      <dgm:prSet presAssocID="{226873D6-6B03-4FF6-A804-90DC99436AEE}" presName="parentText" presStyleLbl="node1" presStyleIdx="1" presStyleCnt="3">
        <dgm:presLayoutVars>
          <dgm:chMax val="0"/>
          <dgm:bulletEnabled val="1"/>
        </dgm:presLayoutVars>
      </dgm:prSet>
      <dgm:spPr/>
    </dgm:pt>
    <dgm:pt modelId="{03446EF1-C086-49C7-BFF4-1A692EFC3B9E}" type="pres">
      <dgm:prSet presAssocID="{226873D6-6B03-4FF6-A804-90DC99436AEE}" presName="negativeSpace" presStyleCnt="0"/>
      <dgm:spPr/>
    </dgm:pt>
    <dgm:pt modelId="{8AC1FCBD-C840-46F7-A573-E76D9456C397}" type="pres">
      <dgm:prSet presAssocID="{226873D6-6B03-4FF6-A804-90DC99436AEE}" presName="childText" presStyleLbl="conFgAcc1" presStyleIdx="1" presStyleCnt="3">
        <dgm:presLayoutVars>
          <dgm:bulletEnabled val="1"/>
        </dgm:presLayoutVars>
      </dgm:prSet>
      <dgm:spPr/>
    </dgm:pt>
    <dgm:pt modelId="{B33961EB-7D0F-4065-B9CD-6CA282079552}" type="pres">
      <dgm:prSet presAssocID="{6BC30FA0-A1A0-444F-8823-DACDC27AC5C3}" presName="spaceBetweenRectangles" presStyleCnt="0"/>
      <dgm:spPr/>
    </dgm:pt>
    <dgm:pt modelId="{7E57AE33-19C0-4C85-8988-B357B9CD5080}" type="pres">
      <dgm:prSet presAssocID="{3A2AC843-A3EC-427D-8DBA-340A779E9441}" presName="parentLin" presStyleCnt="0"/>
      <dgm:spPr/>
    </dgm:pt>
    <dgm:pt modelId="{E77A6E0F-0F0D-4004-9BD9-B95C57B9DDAF}" type="pres">
      <dgm:prSet presAssocID="{3A2AC843-A3EC-427D-8DBA-340A779E9441}" presName="parentLeftMargin" presStyleLbl="node1" presStyleIdx="1" presStyleCnt="3"/>
      <dgm:spPr/>
    </dgm:pt>
    <dgm:pt modelId="{41F39C9B-7BBE-4E4F-BFFB-6662FD465A17}" type="pres">
      <dgm:prSet presAssocID="{3A2AC843-A3EC-427D-8DBA-340A779E9441}" presName="parentText" presStyleLbl="node1" presStyleIdx="2" presStyleCnt="3">
        <dgm:presLayoutVars>
          <dgm:chMax val="0"/>
          <dgm:bulletEnabled val="1"/>
        </dgm:presLayoutVars>
      </dgm:prSet>
      <dgm:spPr/>
    </dgm:pt>
    <dgm:pt modelId="{9B445868-A30D-43F8-B0EF-D0371D731D21}" type="pres">
      <dgm:prSet presAssocID="{3A2AC843-A3EC-427D-8DBA-340A779E9441}" presName="negativeSpace" presStyleCnt="0"/>
      <dgm:spPr/>
    </dgm:pt>
    <dgm:pt modelId="{260A0FB3-E250-40BF-9F2F-B62A7D96729B}" type="pres">
      <dgm:prSet presAssocID="{3A2AC843-A3EC-427D-8DBA-340A779E9441}" presName="childText" presStyleLbl="conFgAcc1" presStyleIdx="2" presStyleCnt="3">
        <dgm:presLayoutVars>
          <dgm:bulletEnabled val="1"/>
        </dgm:presLayoutVars>
      </dgm:prSet>
      <dgm:spPr/>
    </dgm:pt>
  </dgm:ptLst>
  <dgm:cxnLst>
    <dgm:cxn modelId="{88DC210E-28FC-452C-AEF9-9F31F5645900}" type="presOf" srcId="{226873D6-6B03-4FF6-A804-90DC99436AEE}" destId="{835EFF9C-4AD8-4A69-9351-AC53042ADACA}" srcOrd="0" destOrd="0" presId="urn:microsoft.com/office/officeart/2005/8/layout/list1"/>
    <dgm:cxn modelId="{45A48029-2402-4411-A041-31C42F1A6C18}" type="presOf" srcId="{226873D6-6B03-4FF6-A804-90DC99436AEE}" destId="{F6D9B009-CE43-4557-977C-6200051E6150}" srcOrd="1" destOrd="0" presId="urn:microsoft.com/office/officeart/2005/8/layout/list1"/>
    <dgm:cxn modelId="{4121632B-DFED-4B1E-A130-63DDA8DE6672}" srcId="{4B0F8490-60DB-4C84-AC81-FBDB79FF0ACF}" destId="{CE3FC798-8D14-4A18-B376-DECCC28B838B}" srcOrd="0" destOrd="0" parTransId="{B7840D6D-027A-4AE4-AB27-FE0361725625}" sibTransId="{24DD0626-48B5-468F-A085-0477C0104217}"/>
    <dgm:cxn modelId="{A5C65E2C-D997-45BD-A6ED-0988ABAF2105}" srcId="{4B0F8490-60DB-4C84-AC81-FBDB79FF0ACF}" destId="{3A2AC843-A3EC-427D-8DBA-340A779E9441}" srcOrd="2" destOrd="0" parTransId="{8AAF36B2-45B8-4DFB-8415-E1592E6D15C9}" sibTransId="{A93F31B8-C328-422E-830F-1547F30A5717}"/>
    <dgm:cxn modelId="{794EC231-91EB-450A-BFD5-5313B487FD43}" type="presOf" srcId="{4B0F8490-60DB-4C84-AC81-FBDB79FF0ACF}" destId="{5473D8B0-A9DB-42CA-B8D7-B0C2A4D9F182}" srcOrd="0" destOrd="0" presId="urn:microsoft.com/office/officeart/2005/8/layout/list1"/>
    <dgm:cxn modelId="{3899DF39-3CFC-4C2C-A006-2EF466D9BC02}" type="presOf" srcId="{3A2AC843-A3EC-427D-8DBA-340A779E9441}" destId="{41F39C9B-7BBE-4E4F-BFFB-6662FD465A17}" srcOrd="1" destOrd="0" presId="urn:microsoft.com/office/officeart/2005/8/layout/list1"/>
    <dgm:cxn modelId="{EE81B44A-7086-443A-9138-66BD2F0D0920}" srcId="{4B0F8490-60DB-4C84-AC81-FBDB79FF0ACF}" destId="{226873D6-6B03-4FF6-A804-90DC99436AEE}" srcOrd="1" destOrd="0" parTransId="{23F2EDC1-27E4-428F-ABE8-08DD24D55C07}" sibTransId="{6BC30FA0-A1A0-444F-8823-DACDC27AC5C3}"/>
    <dgm:cxn modelId="{BE832E6C-74C4-48F0-B303-86F4ED8A5BD0}" type="presOf" srcId="{CE3FC798-8D14-4A18-B376-DECCC28B838B}" destId="{761C537D-9136-4D51-B528-ECFD35DDBB15}" srcOrd="0" destOrd="0" presId="urn:microsoft.com/office/officeart/2005/8/layout/list1"/>
    <dgm:cxn modelId="{2E0A6975-33CC-4C74-8106-C6AEEAED5B21}" type="presOf" srcId="{3A2AC843-A3EC-427D-8DBA-340A779E9441}" destId="{E77A6E0F-0F0D-4004-9BD9-B95C57B9DDAF}" srcOrd="0" destOrd="0" presId="urn:microsoft.com/office/officeart/2005/8/layout/list1"/>
    <dgm:cxn modelId="{CEFF549C-6E91-47B6-8A0D-198B1D9B82A9}" type="presOf" srcId="{CE3FC798-8D14-4A18-B376-DECCC28B838B}" destId="{CE98EFA0-21A2-4193-8B92-D9717B3D9D78}" srcOrd="1" destOrd="0" presId="urn:microsoft.com/office/officeart/2005/8/layout/list1"/>
    <dgm:cxn modelId="{E13E7119-B115-410D-8184-6747EE5D0C3E}" type="presParOf" srcId="{5473D8B0-A9DB-42CA-B8D7-B0C2A4D9F182}" destId="{A9294685-CABF-4176-9FFD-F99C7275865B}" srcOrd="0" destOrd="0" presId="urn:microsoft.com/office/officeart/2005/8/layout/list1"/>
    <dgm:cxn modelId="{3548E4FD-FE80-4EFA-9523-FF5C500BFE10}" type="presParOf" srcId="{A9294685-CABF-4176-9FFD-F99C7275865B}" destId="{761C537D-9136-4D51-B528-ECFD35DDBB15}" srcOrd="0" destOrd="0" presId="urn:microsoft.com/office/officeart/2005/8/layout/list1"/>
    <dgm:cxn modelId="{4CA97A88-3CC5-48D8-9763-589E765CB29F}" type="presParOf" srcId="{A9294685-CABF-4176-9FFD-F99C7275865B}" destId="{CE98EFA0-21A2-4193-8B92-D9717B3D9D78}" srcOrd="1" destOrd="0" presId="urn:microsoft.com/office/officeart/2005/8/layout/list1"/>
    <dgm:cxn modelId="{246109F9-39E0-49AE-A2B7-A0B7CCEB4B55}" type="presParOf" srcId="{5473D8B0-A9DB-42CA-B8D7-B0C2A4D9F182}" destId="{3AD0C01B-005A-4732-80BE-1866E69493FA}" srcOrd="1" destOrd="0" presId="urn:microsoft.com/office/officeart/2005/8/layout/list1"/>
    <dgm:cxn modelId="{496B9AA2-806D-4703-8C5A-89DFAB83375E}" type="presParOf" srcId="{5473D8B0-A9DB-42CA-B8D7-B0C2A4D9F182}" destId="{CB375095-15BA-4115-B204-F50F3936D309}" srcOrd="2" destOrd="0" presId="urn:microsoft.com/office/officeart/2005/8/layout/list1"/>
    <dgm:cxn modelId="{E45D9DC2-767B-4024-B543-B879D75C2735}" type="presParOf" srcId="{5473D8B0-A9DB-42CA-B8D7-B0C2A4D9F182}" destId="{61410AA1-B294-4CD5-AE02-9AD54A9FF2A4}" srcOrd="3" destOrd="0" presId="urn:microsoft.com/office/officeart/2005/8/layout/list1"/>
    <dgm:cxn modelId="{2B830380-AD80-4A2C-860C-1A5DDE4A5829}" type="presParOf" srcId="{5473D8B0-A9DB-42CA-B8D7-B0C2A4D9F182}" destId="{B56881F0-7BDB-4165-B313-184FB5E5DFB0}" srcOrd="4" destOrd="0" presId="urn:microsoft.com/office/officeart/2005/8/layout/list1"/>
    <dgm:cxn modelId="{78718EB2-94B3-4F65-8461-5E31673B5CFD}" type="presParOf" srcId="{B56881F0-7BDB-4165-B313-184FB5E5DFB0}" destId="{835EFF9C-4AD8-4A69-9351-AC53042ADACA}" srcOrd="0" destOrd="0" presId="urn:microsoft.com/office/officeart/2005/8/layout/list1"/>
    <dgm:cxn modelId="{1557C841-B6E0-4AA2-9CD9-A5DD8C6A0485}" type="presParOf" srcId="{B56881F0-7BDB-4165-B313-184FB5E5DFB0}" destId="{F6D9B009-CE43-4557-977C-6200051E6150}" srcOrd="1" destOrd="0" presId="urn:microsoft.com/office/officeart/2005/8/layout/list1"/>
    <dgm:cxn modelId="{EBE84DB7-5644-4739-863F-4BB5A72E29D9}" type="presParOf" srcId="{5473D8B0-A9DB-42CA-B8D7-B0C2A4D9F182}" destId="{03446EF1-C086-49C7-BFF4-1A692EFC3B9E}" srcOrd="5" destOrd="0" presId="urn:microsoft.com/office/officeart/2005/8/layout/list1"/>
    <dgm:cxn modelId="{B4E119DC-BBF3-414A-B31D-050FD2EC67D2}" type="presParOf" srcId="{5473D8B0-A9DB-42CA-B8D7-B0C2A4D9F182}" destId="{8AC1FCBD-C840-46F7-A573-E76D9456C397}" srcOrd="6" destOrd="0" presId="urn:microsoft.com/office/officeart/2005/8/layout/list1"/>
    <dgm:cxn modelId="{14F3AB7B-2895-443E-B872-4193585305AA}" type="presParOf" srcId="{5473D8B0-A9DB-42CA-B8D7-B0C2A4D9F182}" destId="{B33961EB-7D0F-4065-B9CD-6CA282079552}" srcOrd="7" destOrd="0" presId="urn:microsoft.com/office/officeart/2005/8/layout/list1"/>
    <dgm:cxn modelId="{E065A6B5-0A27-473E-A9B6-53CAE71791AA}" type="presParOf" srcId="{5473D8B0-A9DB-42CA-B8D7-B0C2A4D9F182}" destId="{7E57AE33-19C0-4C85-8988-B357B9CD5080}" srcOrd="8" destOrd="0" presId="urn:microsoft.com/office/officeart/2005/8/layout/list1"/>
    <dgm:cxn modelId="{EAC7E3D1-0DB3-436D-954F-CDD0D1BE0E04}" type="presParOf" srcId="{7E57AE33-19C0-4C85-8988-B357B9CD5080}" destId="{E77A6E0F-0F0D-4004-9BD9-B95C57B9DDAF}" srcOrd="0" destOrd="0" presId="urn:microsoft.com/office/officeart/2005/8/layout/list1"/>
    <dgm:cxn modelId="{C883BF84-0A01-4041-BAFC-79CCC08A8E84}" type="presParOf" srcId="{7E57AE33-19C0-4C85-8988-B357B9CD5080}" destId="{41F39C9B-7BBE-4E4F-BFFB-6662FD465A17}" srcOrd="1" destOrd="0" presId="urn:microsoft.com/office/officeart/2005/8/layout/list1"/>
    <dgm:cxn modelId="{6D761617-18D1-4E5E-BC27-EA6D9F5D8D4C}" type="presParOf" srcId="{5473D8B0-A9DB-42CA-B8D7-B0C2A4D9F182}" destId="{9B445868-A30D-43F8-B0EF-D0371D731D21}" srcOrd="9" destOrd="0" presId="urn:microsoft.com/office/officeart/2005/8/layout/list1"/>
    <dgm:cxn modelId="{B38DE830-5577-4C92-A67E-C41C66B58542}" type="presParOf" srcId="{5473D8B0-A9DB-42CA-B8D7-B0C2A4D9F182}" destId="{260A0FB3-E250-40BF-9F2F-B62A7D96729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95B220-FAE4-4CCD-A6E4-427B31F46AD4}"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247E131C-BA9E-4094-A224-30A815636A25}">
      <dgm:prSet/>
      <dgm:spPr/>
      <dgm:t>
        <a:bodyPr/>
        <a:lstStyle/>
        <a:p>
          <a:r>
            <a:rPr lang="en-US" dirty="0"/>
            <a:t>Autonomy cannot be achieved in all 50 states without having this role maintained by advanced practice nurses.</a:t>
          </a:r>
        </a:p>
      </dgm:t>
    </dgm:pt>
    <dgm:pt modelId="{88FDCAB8-3621-4669-AFA1-987BD756C5EF}" type="parTrans" cxnId="{07F2E0ED-830A-4C5E-AFF3-E4A070BE6FDE}">
      <dgm:prSet/>
      <dgm:spPr/>
      <dgm:t>
        <a:bodyPr/>
        <a:lstStyle/>
        <a:p>
          <a:endParaRPr lang="en-US"/>
        </a:p>
      </dgm:t>
    </dgm:pt>
    <dgm:pt modelId="{C8DB8A94-132A-4484-AC69-94D3CF99A771}" type="sibTrans" cxnId="{07F2E0ED-830A-4C5E-AFF3-E4A070BE6FDE}">
      <dgm:prSet/>
      <dgm:spPr/>
      <dgm:t>
        <a:bodyPr/>
        <a:lstStyle/>
        <a:p>
          <a:endParaRPr lang="en-US"/>
        </a:p>
      </dgm:t>
    </dgm:pt>
    <dgm:pt modelId="{8D9A3B58-0873-4F3D-8181-B07870A3350A}">
      <dgm:prSet/>
      <dgm:spPr/>
      <dgm:t>
        <a:bodyPr/>
        <a:lstStyle/>
        <a:p>
          <a:r>
            <a:rPr lang="en-US"/>
            <a:t>Education of staff, future nurses, and physicians can be managed by those in this role.</a:t>
          </a:r>
        </a:p>
      </dgm:t>
    </dgm:pt>
    <dgm:pt modelId="{EF671421-4BE6-4012-94CA-425A7144FA98}" type="parTrans" cxnId="{4CD88A04-023D-4EC9-BBC0-E8179788F94F}">
      <dgm:prSet/>
      <dgm:spPr/>
      <dgm:t>
        <a:bodyPr/>
        <a:lstStyle/>
        <a:p>
          <a:endParaRPr lang="en-US"/>
        </a:p>
      </dgm:t>
    </dgm:pt>
    <dgm:pt modelId="{FD068587-DD60-4C5F-9201-DBAE0A47D4C1}" type="sibTrans" cxnId="{4CD88A04-023D-4EC9-BBC0-E8179788F94F}">
      <dgm:prSet/>
      <dgm:spPr/>
      <dgm:t>
        <a:bodyPr/>
        <a:lstStyle/>
        <a:p>
          <a:endParaRPr lang="en-US"/>
        </a:p>
      </dgm:t>
    </dgm:pt>
    <dgm:pt modelId="{CC6B9ABB-625F-475B-BB0A-73477BF178D8}">
      <dgm:prSet/>
      <dgm:spPr/>
      <dgm:t>
        <a:bodyPr/>
        <a:lstStyle/>
        <a:p>
          <a:r>
            <a:rPr lang="en-US"/>
            <a:t>Provide research and education to help improve quality of care.</a:t>
          </a:r>
        </a:p>
      </dgm:t>
    </dgm:pt>
    <dgm:pt modelId="{7EC0C80F-07D8-4EEF-AE2D-18A10B01C960}" type="parTrans" cxnId="{332DCCAA-54C1-403F-A4ED-786A1BFF450C}">
      <dgm:prSet/>
      <dgm:spPr/>
      <dgm:t>
        <a:bodyPr/>
        <a:lstStyle/>
        <a:p>
          <a:endParaRPr lang="en-US"/>
        </a:p>
      </dgm:t>
    </dgm:pt>
    <dgm:pt modelId="{A7D317D6-0363-4F53-BE9A-A6947EE52ECE}" type="sibTrans" cxnId="{332DCCAA-54C1-403F-A4ED-786A1BFF450C}">
      <dgm:prSet/>
      <dgm:spPr/>
      <dgm:t>
        <a:bodyPr/>
        <a:lstStyle/>
        <a:p>
          <a:endParaRPr lang="en-US"/>
        </a:p>
      </dgm:t>
    </dgm:pt>
    <dgm:pt modelId="{DF00DA6B-4DD9-44BA-B34B-D09767FAD47D}">
      <dgm:prSet/>
      <dgm:spPr/>
      <dgm:t>
        <a:bodyPr/>
        <a:lstStyle/>
        <a:p>
          <a:r>
            <a:rPr lang="en-US"/>
            <a:t>Implement evidenced based practices.</a:t>
          </a:r>
        </a:p>
      </dgm:t>
    </dgm:pt>
    <dgm:pt modelId="{E9AEEB7F-4A10-423E-818A-9944645E4691}" type="parTrans" cxnId="{26322C15-929D-4091-8964-6E6FD5F05FDB}">
      <dgm:prSet/>
      <dgm:spPr/>
      <dgm:t>
        <a:bodyPr/>
        <a:lstStyle/>
        <a:p>
          <a:endParaRPr lang="en-US"/>
        </a:p>
      </dgm:t>
    </dgm:pt>
    <dgm:pt modelId="{4BC0821D-311E-444C-B28F-BBCF55CB65D5}" type="sibTrans" cxnId="{26322C15-929D-4091-8964-6E6FD5F05FDB}">
      <dgm:prSet/>
      <dgm:spPr/>
      <dgm:t>
        <a:bodyPr/>
        <a:lstStyle/>
        <a:p>
          <a:endParaRPr lang="en-US"/>
        </a:p>
      </dgm:t>
    </dgm:pt>
    <dgm:pt modelId="{27599613-F1CD-48CA-B0FE-D450B9402A7E}">
      <dgm:prSet/>
      <dgm:spPr/>
      <dgm:t>
        <a:bodyPr/>
        <a:lstStyle/>
        <a:p>
          <a:r>
            <a:rPr lang="en-US" dirty="0"/>
            <a:t>Encourage and motivate employees and providers.</a:t>
          </a:r>
        </a:p>
        <a:p>
          <a:endParaRPr lang="en-US" dirty="0"/>
        </a:p>
        <a:p>
          <a:r>
            <a:rPr lang="en-US" dirty="0"/>
            <a:t>(Indeed, 2022)</a:t>
          </a:r>
        </a:p>
      </dgm:t>
    </dgm:pt>
    <dgm:pt modelId="{62F0BDEE-AF16-4C58-B426-6242C7841BE2}" type="parTrans" cxnId="{B261A3B3-2A16-441D-9294-3635D47BFE83}">
      <dgm:prSet/>
      <dgm:spPr/>
      <dgm:t>
        <a:bodyPr/>
        <a:lstStyle/>
        <a:p>
          <a:endParaRPr lang="en-US"/>
        </a:p>
      </dgm:t>
    </dgm:pt>
    <dgm:pt modelId="{33220102-8943-4D32-82B1-3DAC58A4B878}" type="sibTrans" cxnId="{B261A3B3-2A16-441D-9294-3635D47BFE83}">
      <dgm:prSet/>
      <dgm:spPr/>
      <dgm:t>
        <a:bodyPr/>
        <a:lstStyle/>
        <a:p>
          <a:endParaRPr lang="en-US"/>
        </a:p>
      </dgm:t>
    </dgm:pt>
    <dgm:pt modelId="{218C7D27-51E7-48E4-B81A-3C2ECC3705BC}" type="pres">
      <dgm:prSet presAssocID="{3095B220-FAE4-4CCD-A6E4-427B31F46AD4}" presName="vert0" presStyleCnt="0">
        <dgm:presLayoutVars>
          <dgm:dir/>
          <dgm:animOne val="branch"/>
          <dgm:animLvl val="lvl"/>
        </dgm:presLayoutVars>
      </dgm:prSet>
      <dgm:spPr/>
    </dgm:pt>
    <dgm:pt modelId="{80774217-EC7D-4EC4-ADA2-57A8A81BD428}" type="pres">
      <dgm:prSet presAssocID="{247E131C-BA9E-4094-A224-30A815636A25}" presName="thickLine" presStyleLbl="alignNode1" presStyleIdx="0" presStyleCnt="5"/>
      <dgm:spPr/>
    </dgm:pt>
    <dgm:pt modelId="{8BC425E0-4DAC-42D0-8975-D12A0944CAB8}" type="pres">
      <dgm:prSet presAssocID="{247E131C-BA9E-4094-A224-30A815636A25}" presName="horz1" presStyleCnt="0"/>
      <dgm:spPr/>
    </dgm:pt>
    <dgm:pt modelId="{37FC9AC3-9F05-4CF0-ADB4-54F29FE3E2E6}" type="pres">
      <dgm:prSet presAssocID="{247E131C-BA9E-4094-A224-30A815636A25}" presName="tx1" presStyleLbl="revTx" presStyleIdx="0" presStyleCnt="5"/>
      <dgm:spPr/>
    </dgm:pt>
    <dgm:pt modelId="{652D7CC9-A18A-4515-8DA6-0B4891F376E9}" type="pres">
      <dgm:prSet presAssocID="{247E131C-BA9E-4094-A224-30A815636A25}" presName="vert1" presStyleCnt="0"/>
      <dgm:spPr/>
    </dgm:pt>
    <dgm:pt modelId="{674333CF-536D-4B91-8404-A0856B806A25}" type="pres">
      <dgm:prSet presAssocID="{8D9A3B58-0873-4F3D-8181-B07870A3350A}" presName="thickLine" presStyleLbl="alignNode1" presStyleIdx="1" presStyleCnt="5"/>
      <dgm:spPr/>
    </dgm:pt>
    <dgm:pt modelId="{5059B017-B0FE-41E2-928C-3565A3418FD1}" type="pres">
      <dgm:prSet presAssocID="{8D9A3B58-0873-4F3D-8181-B07870A3350A}" presName="horz1" presStyleCnt="0"/>
      <dgm:spPr/>
    </dgm:pt>
    <dgm:pt modelId="{60B452C5-C196-4507-BA03-C5C241E7B384}" type="pres">
      <dgm:prSet presAssocID="{8D9A3B58-0873-4F3D-8181-B07870A3350A}" presName="tx1" presStyleLbl="revTx" presStyleIdx="1" presStyleCnt="5"/>
      <dgm:spPr/>
    </dgm:pt>
    <dgm:pt modelId="{CD16CA77-549F-4A59-823E-36E35F6B44BB}" type="pres">
      <dgm:prSet presAssocID="{8D9A3B58-0873-4F3D-8181-B07870A3350A}" presName="vert1" presStyleCnt="0"/>
      <dgm:spPr/>
    </dgm:pt>
    <dgm:pt modelId="{5DC0C49A-1225-43BB-A615-2F25CCA7AACA}" type="pres">
      <dgm:prSet presAssocID="{CC6B9ABB-625F-475B-BB0A-73477BF178D8}" presName="thickLine" presStyleLbl="alignNode1" presStyleIdx="2" presStyleCnt="5"/>
      <dgm:spPr/>
    </dgm:pt>
    <dgm:pt modelId="{8027289D-65EE-4B0D-BCA3-0CE4789DEBF2}" type="pres">
      <dgm:prSet presAssocID="{CC6B9ABB-625F-475B-BB0A-73477BF178D8}" presName="horz1" presStyleCnt="0"/>
      <dgm:spPr/>
    </dgm:pt>
    <dgm:pt modelId="{4699F5D8-EA33-4828-9900-485E5BD02704}" type="pres">
      <dgm:prSet presAssocID="{CC6B9ABB-625F-475B-BB0A-73477BF178D8}" presName="tx1" presStyleLbl="revTx" presStyleIdx="2" presStyleCnt="5"/>
      <dgm:spPr/>
    </dgm:pt>
    <dgm:pt modelId="{26F1F3CB-0684-4F80-99C2-66D0D459664F}" type="pres">
      <dgm:prSet presAssocID="{CC6B9ABB-625F-475B-BB0A-73477BF178D8}" presName="vert1" presStyleCnt="0"/>
      <dgm:spPr/>
    </dgm:pt>
    <dgm:pt modelId="{9A4457B0-9D52-4303-903A-94D201DAA812}" type="pres">
      <dgm:prSet presAssocID="{DF00DA6B-4DD9-44BA-B34B-D09767FAD47D}" presName="thickLine" presStyleLbl="alignNode1" presStyleIdx="3" presStyleCnt="5"/>
      <dgm:spPr/>
    </dgm:pt>
    <dgm:pt modelId="{87C1F833-8AC4-4219-8A99-9D6708732FE1}" type="pres">
      <dgm:prSet presAssocID="{DF00DA6B-4DD9-44BA-B34B-D09767FAD47D}" presName="horz1" presStyleCnt="0"/>
      <dgm:spPr/>
    </dgm:pt>
    <dgm:pt modelId="{92BA7504-EE91-43EA-BF8B-70142FEBA9FA}" type="pres">
      <dgm:prSet presAssocID="{DF00DA6B-4DD9-44BA-B34B-D09767FAD47D}" presName="tx1" presStyleLbl="revTx" presStyleIdx="3" presStyleCnt="5"/>
      <dgm:spPr/>
    </dgm:pt>
    <dgm:pt modelId="{A9F6C3BA-537D-4EEC-9B1D-256BC154AF99}" type="pres">
      <dgm:prSet presAssocID="{DF00DA6B-4DD9-44BA-B34B-D09767FAD47D}" presName="vert1" presStyleCnt="0"/>
      <dgm:spPr/>
    </dgm:pt>
    <dgm:pt modelId="{E39113C8-9D59-48A8-A554-A0C56B126D51}" type="pres">
      <dgm:prSet presAssocID="{27599613-F1CD-48CA-B0FE-D450B9402A7E}" presName="thickLine" presStyleLbl="alignNode1" presStyleIdx="4" presStyleCnt="5"/>
      <dgm:spPr/>
    </dgm:pt>
    <dgm:pt modelId="{E59B1C29-00A1-4BE4-B829-17C3CDE7F7AB}" type="pres">
      <dgm:prSet presAssocID="{27599613-F1CD-48CA-B0FE-D450B9402A7E}" presName="horz1" presStyleCnt="0"/>
      <dgm:spPr/>
    </dgm:pt>
    <dgm:pt modelId="{C4C5DF5C-CDFA-462D-AC45-D5BDB4F88BC5}" type="pres">
      <dgm:prSet presAssocID="{27599613-F1CD-48CA-B0FE-D450B9402A7E}" presName="tx1" presStyleLbl="revTx" presStyleIdx="4" presStyleCnt="5"/>
      <dgm:spPr/>
    </dgm:pt>
    <dgm:pt modelId="{70B41E56-ADF9-4713-86D7-3459FC95A8F7}" type="pres">
      <dgm:prSet presAssocID="{27599613-F1CD-48CA-B0FE-D450B9402A7E}" presName="vert1" presStyleCnt="0"/>
      <dgm:spPr/>
    </dgm:pt>
  </dgm:ptLst>
  <dgm:cxnLst>
    <dgm:cxn modelId="{4CD88A04-023D-4EC9-BBC0-E8179788F94F}" srcId="{3095B220-FAE4-4CCD-A6E4-427B31F46AD4}" destId="{8D9A3B58-0873-4F3D-8181-B07870A3350A}" srcOrd="1" destOrd="0" parTransId="{EF671421-4BE6-4012-94CA-425A7144FA98}" sibTransId="{FD068587-DD60-4C5F-9201-DBAE0A47D4C1}"/>
    <dgm:cxn modelId="{26322C15-929D-4091-8964-6E6FD5F05FDB}" srcId="{3095B220-FAE4-4CCD-A6E4-427B31F46AD4}" destId="{DF00DA6B-4DD9-44BA-B34B-D09767FAD47D}" srcOrd="3" destOrd="0" parTransId="{E9AEEB7F-4A10-423E-818A-9944645E4691}" sibTransId="{4BC0821D-311E-444C-B28F-BBCF55CB65D5}"/>
    <dgm:cxn modelId="{54EAD023-EE73-45C9-985D-B9C2DC5BEC61}" type="presOf" srcId="{3095B220-FAE4-4CCD-A6E4-427B31F46AD4}" destId="{218C7D27-51E7-48E4-B81A-3C2ECC3705BC}" srcOrd="0" destOrd="0" presId="urn:microsoft.com/office/officeart/2008/layout/LinedList"/>
    <dgm:cxn modelId="{3DB1642F-D5A7-45E1-A1A9-6F17B0E058DE}" type="presOf" srcId="{8D9A3B58-0873-4F3D-8181-B07870A3350A}" destId="{60B452C5-C196-4507-BA03-C5C241E7B384}" srcOrd="0" destOrd="0" presId="urn:microsoft.com/office/officeart/2008/layout/LinedList"/>
    <dgm:cxn modelId="{01DD3E54-8398-46E5-9452-F8A90C16825C}" type="presOf" srcId="{CC6B9ABB-625F-475B-BB0A-73477BF178D8}" destId="{4699F5D8-EA33-4828-9900-485E5BD02704}" srcOrd="0" destOrd="0" presId="urn:microsoft.com/office/officeart/2008/layout/LinedList"/>
    <dgm:cxn modelId="{E14FA37B-C661-4957-9705-A526417A5806}" type="presOf" srcId="{27599613-F1CD-48CA-B0FE-D450B9402A7E}" destId="{C4C5DF5C-CDFA-462D-AC45-D5BDB4F88BC5}" srcOrd="0" destOrd="0" presId="urn:microsoft.com/office/officeart/2008/layout/LinedList"/>
    <dgm:cxn modelId="{332DCCAA-54C1-403F-A4ED-786A1BFF450C}" srcId="{3095B220-FAE4-4CCD-A6E4-427B31F46AD4}" destId="{CC6B9ABB-625F-475B-BB0A-73477BF178D8}" srcOrd="2" destOrd="0" parTransId="{7EC0C80F-07D8-4EEF-AE2D-18A10B01C960}" sibTransId="{A7D317D6-0363-4F53-BE9A-A6947EE52ECE}"/>
    <dgm:cxn modelId="{B261A3B3-2A16-441D-9294-3635D47BFE83}" srcId="{3095B220-FAE4-4CCD-A6E4-427B31F46AD4}" destId="{27599613-F1CD-48CA-B0FE-D450B9402A7E}" srcOrd="4" destOrd="0" parTransId="{62F0BDEE-AF16-4C58-B426-6242C7841BE2}" sibTransId="{33220102-8943-4D32-82B1-3DAC58A4B878}"/>
    <dgm:cxn modelId="{555B5BE8-3BAE-43C6-9924-482AD0A11FB4}" type="presOf" srcId="{247E131C-BA9E-4094-A224-30A815636A25}" destId="{37FC9AC3-9F05-4CF0-ADB4-54F29FE3E2E6}" srcOrd="0" destOrd="0" presId="urn:microsoft.com/office/officeart/2008/layout/LinedList"/>
    <dgm:cxn modelId="{07F2E0ED-830A-4C5E-AFF3-E4A070BE6FDE}" srcId="{3095B220-FAE4-4CCD-A6E4-427B31F46AD4}" destId="{247E131C-BA9E-4094-A224-30A815636A25}" srcOrd="0" destOrd="0" parTransId="{88FDCAB8-3621-4669-AFA1-987BD756C5EF}" sibTransId="{C8DB8A94-132A-4484-AC69-94D3CF99A771}"/>
    <dgm:cxn modelId="{5A9807FD-D828-4003-A774-A56DC6F05134}" type="presOf" srcId="{DF00DA6B-4DD9-44BA-B34B-D09767FAD47D}" destId="{92BA7504-EE91-43EA-BF8B-70142FEBA9FA}" srcOrd="0" destOrd="0" presId="urn:microsoft.com/office/officeart/2008/layout/LinedList"/>
    <dgm:cxn modelId="{522CC379-2A27-490E-97F7-2E0B8B9AF16C}" type="presParOf" srcId="{218C7D27-51E7-48E4-B81A-3C2ECC3705BC}" destId="{80774217-EC7D-4EC4-ADA2-57A8A81BD428}" srcOrd="0" destOrd="0" presId="urn:microsoft.com/office/officeart/2008/layout/LinedList"/>
    <dgm:cxn modelId="{E08A798C-21EB-414C-9D6B-7F36ABBD60E5}" type="presParOf" srcId="{218C7D27-51E7-48E4-B81A-3C2ECC3705BC}" destId="{8BC425E0-4DAC-42D0-8975-D12A0944CAB8}" srcOrd="1" destOrd="0" presId="urn:microsoft.com/office/officeart/2008/layout/LinedList"/>
    <dgm:cxn modelId="{EEA21285-019E-49D7-A18D-71CC2DD5A9F6}" type="presParOf" srcId="{8BC425E0-4DAC-42D0-8975-D12A0944CAB8}" destId="{37FC9AC3-9F05-4CF0-ADB4-54F29FE3E2E6}" srcOrd="0" destOrd="0" presId="urn:microsoft.com/office/officeart/2008/layout/LinedList"/>
    <dgm:cxn modelId="{E4B7E96C-156A-476A-B286-60B9EC6655DE}" type="presParOf" srcId="{8BC425E0-4DAC-42D0-8975-D12A0944CAB8}" destId="{652D7CC9-A18A-4515-8DA6-0B4891F376E9}" srcOrd="1" destOrd="0" presId="urn:microsoft.com/office/officeart/2008/layout/LinedList"/>
    <dgm:cxn modelId="{8D1B2A60-9A3D-4C09-A070-938E4636C638}" type="presParOf" srcId="{218C7D27-51E7-48E4-B81A-3C2ECC3705BC}" destId="{674333CF-536D-4B91-8404-A0856B806A25}" srcOrd="2" destOrd="0" presId="urn:microsoft.com/office/officeart/2008/layout/LinedList"/>
    <dgm:cxn modelId="{C5559669-FD92-4134-A2D7-50BD20BBCCCE}" type="presParOf" srcId="{218C7D27-51E7-48E4-B81A-3C2ECC3705BC}" destId="{5059B017-B0FE-41E2-928C-3565A3418FD1}" srcOrd="3" destOrd="0" presId="urn:microsoft.com/office/officeart/2008/layout/LinedList"/>
    <dgm:cxn modelId="{D37227DD-82E1-436C-8ABC-C18C82AC5AB5}" type="presParOf" srcId="{5059B017-B0FE-41E2-928C-3565A3418FD1}" destId="{60B452C5-C196-4507-BA03-C5C241E7B384}" srcOrd="0" destOrd="0" presId="urn:microsoft.com/office/officeart/2008/layout/LinedList"/>
    <dgm:cxn modelId="{DBE89AF6-1E60-4349-B486-A1B886CE94D4}" type="presParOf" srcId="{5059B017-B0FE-41E2-928C-3565A3418FD1}" destId="{CD16CA77-549F-4A59-823E-36E35F6B44BB}" srcOrd="1" destOrd="0" presId="urn:microsoft.com/office/officeart/2008/layout/LinedList"/>
    <dgm:cxn modelId="{D1B309E7-96BF-4300-9E9B-C83A7A470C38}" type="presParOf" srcId="{218C7D27-51E7-48E4-B81A-3C2ECC3705BC}" destId="{5DC0C49A-1225-43BB-A615-2F25CCA7AACA}" srcOrd="4" destOrd="0" presId="urn:microsoft.com/office/officeart/2008/layout/LinedList"/>
    <dgm:cxn modelId="{384ED915-C005-452C-81D0-9F42714151F9}" type="presParOf" srcId="{218C7D27-51E7-48E4-B81A-3C2ECC3705BC}" destId="{8027289D-65EE-4B0D-BCA3-0CE4789DEBF2}" srcOrd="5" destOrd="0" presId="urn:microsoft.com/office/officeart/2008/layout/LinedList"/>
    <dgm:cxn modelId="{875DE076-AB59-4006-91CB-E2D27A19B968}" type="presParOf" srcId="{8027289D-65EE-4B0D-BCA3-0CE4789DEBF2}" destId="{4699F5D8-EA33-4828-9900-485E5BD02704}" srcOrd="0" destOrd="0" presId="urn:microsoft.com/office/officeart/2008/layout/LinedList"/>
    <dgm:cxn modelId="{698D6477-9057-478D-A689-D0853BAA64A4}" type="presParOf" srcId="{8027289D-65EE-4B0D-BCA3-0CE4789DEBF2}" destId="{26F1F3CB-0684-4F80-99C2-66D0D459664F}" srcOrd="1" destOrd="0" presId="urn:microsoft.com/office/officeart/2008/layout/LinedList"/>
    <dgm:cxn modelId="{6E43D8F4-8DE1-4A60-A16A-85A5065626E5}" type="presParOf" srcId="{218C7D27-51E7-48E4-B81A-3C2ECC3705BC}" destId="{9A4457B0-9D52-4303-903A-94D201DAA812}" srcOrd="6" destOrd="0" presId="urn:microsoft.com/office/officeart/2008/layout/LinedList"/>
    <dgm:cxn modelId="{0CB38E31-0A63-4AAE-B8E2-729EE0CB936C}" type="presParOf" srcId="{218C7D27-51E7-48E4-B81A-3C2ECC3705BC}" destId="{87C1F833-8AC4-4219-8A99-9D6708732FE1}" srcOrd="7" destOrd="0" presId="urn:microsoft.com/office/officeart/2008/layout/LinedList"/>
    <dgm:cxn modelId="{AD2A9008-A469-49A0-96C8-02F00B3F4140}" type="presParOf" srcId="{87C1F833-8AC4-4219-8A99-9D6708732FE1}" destId="{92BA7504-EE91-43EA-BF8B-70142FEBA9FA}" srcOrd="0" destOrd="0" presId="urn:microsoft.com/office/officeart/2008/layout/LinedList"/>
    <dgm:cxn modelId="{E8E5561E-534E-4270-A6B3-6B0418ABFAA1}" type="presParOf" srcId="{87C1F833-8AC4-4219-8A99-9D6708732FE1}" destId="{A9F6C3BA-537D-4EEC-9B1D-256BC154AF99}" srcOrd="1" destOrd="0" presId="urn:microsoft.com/office/officeart/2008/layout/LinedList"/>
    <dgm:cxn modelId="{5B3FE104-76E7-4495-87CD-0482BD9300A6}" type="presParOf" srcId="{218C7D27-51E7-48E4-B81A-3C2ECC3705BC}" destId="{E39113C8-9D59-48A8-A554-A0C56B126D51}" srcOrd="8" destOrd="0" presId="urn:microsoft.com/office/officeart/2008/layout/LinedList"/>
    <dgm:cxn modelId="{1BD7C8BD-2205-42B3-A300-9A5BDB33F26C}" type="presParOf" srcId="{218C7D27-51E7-48E4-B81A-3C2ECC3705BC}" destId="{E59B1C29-00A1-4BE4-B829-17C3CDE7F7AB}" srcOrd="9" destOrd="0" presId="urn:microsoft.com/office/officeart/2008/layout/LinedList"/>
    <dgm:cxn modelId="{33DC4633-4F09-4E09-9A75-B1E63F16D719}" type="presParOf" srcId="{E59B1C29-00A1-4BE4-B829-17C3CDE7F7AB}" destId="{C4C5DF5C-CDFA-462D-AC45-D5BDB4F88BC5}" srcOrd="0" destOrd="0" presId="urn:microsoft.com/office/officeart/2008/layout/LinedList"/>
    <dgm:cxn modelId="{22435D9D-35FC-4161-BF81-D3546A90A4E3}" type="presParOf" srcId="{E59B1C29-00A1-4BE4-B829-17C3CDE7F7AB}" destId="{70B41E56-ADF9-4713-86D7-3459FC95A8F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7ABDB7-48C6-4CAD-949D-4A0B1391C1C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F8BD5C2-117F-4433-AF8A-39B48F690539}">
      <dgm:prSet/>
      <dgm:spPr/>
      <dgm:t>
        <a:bodyPr/>
        <a:lstStyle/>
        <a:p>
          <a:pPr>
            <a:defRPr cap="all"/>
          </a:pPr>
          <a:r>
            <a:rPr lang="en-US"/>
            <a:t>Obtain degree of a registered nurse.</a:t>
          </a:r>
        </a:p>
      </dgm:t>
    </dgm:pt>
    <dgm:pt modelId="{AD2D33E4-9355-4DBB-A15D-4E7BE015E510}" type="parTrans" cxnId="{B3798156-07C4-42FC-8AA4-2D9426660220}">
      <dgm:prSet/>
      <dgm:spPr/>
      <dgm:t>
        <a:bodyPr/>
        <a:lstStyle/>
        <a:p>
          <a:endParaRPr lang="en-US"/>
        </a:p>
      </dgm:t>
    </dgm:pt>
    <dgm:pt modelId="{CFF0AC62-8EA9-4015-B198-887F5939FC26}" type="sibTrans" cxnId="{B3798156-07C4-42FC-8AA4-2D9426660220}">
      <dgm:prSet/>
      <dgm:spPr/>
      <dgm:t>
        <a:bodyPr/>
        <a:lstStyle/>
        <a:p>
          <a:endParaRPr lang="en-US"/>
        </a:p>
      </dgm:t>
    </dgm:pt>
    <dgm:pt modelId="{EF6F150F-3882-4AFB-BB46-053473E75FC0}">
      <dgm:prSet/>
      <dgm:spPr/>
      <dgm:t>
        <a:bodyPr/>
        <a:lstStyle/>
        <a:p>
          <a:pPr>
            <a:defRPr cap="all"/>
          </a:pPr>
          <a:r>
            <a:rPr lang="en-US"/>
            <a:t>Pass NCLEX.</a:t>
          </a:r>
        </a:p>
      </dgm:t>
    </dgm:pt>
    <dgm:pt modelId="{4709336A-6928-4551-9330-064E0CBE6E48}" type="parTrans" cxnId="{2019BA9D-6BEC-4EF9-8387-FC687CFB5CF1}">
      <dgm:prSet/>
      <dgm:spPr/>
      <dgm:t>
        <a:bodyPr/>
        <a:lstStyle/>
        <a:p>
          <a:endParaRPr lang="en-US"/>
        </a:p>
      </dgm:t>
    </dgm:pt>
    <dgm:pt modelId="{CE6180F0-C442-43B3-9D9F-C43AAB91A548}" type="sibTrans" cxnId="{2019BA9D-6BEC-4EF9-8387-FC687CFB5CF1}">
      <dgm:prSet/>
      <dgm:spPr/>
      <dgm:t>
        <a:bodyPr/>
        <a:lstStyle/>
        <a:p>
          <a:endParaRPr lang="en-US"/>
        </a:p>
      </dgm:t>
    </dgm:pt>
    <dgm:pt modelId="{20FD7E83-7E71-4625-B887-6CEBDD384718}">
      <dgm:prSet/>
      <dgm:spPr/>
      <dgm:t>
        <a:bodyPr/>
        <a:lstStyle/>
        <a:p>
          <a:pPr>
            <a:defRPr cap="all"/>
          </a:pPr>
          <a:r>
            <a:rPr lang="en-US"/>
            <a:t>May want to obtain graduate degree at a school with classes that are necessary to access the area of most interest (i.e., legal, medical, operations).</a:t>
          </a:r>
        </a:p>
      </dgm:t>
    </dgm:pt>
    <dgm:pt modelId="{8D4E734F-1B0C-4AF2-BDF0-CCE239CFB291}" type="parTrans" cxnId="{6F1329A5-3191-45A5-BA14-A3A5AC5FD789}">
      <dgm:prSet/>
      <dgm:spPr/>
      <dgm:t>
        <a:bodyPr/>
        <a:lstStyle/>
        <a:p>
          <a:endParaRPr lang="en-US"/>
        </a:p>
      </dgm:t>
    </dgm:pt>
    <dgm:pt modelId="{377280A3-D48F-4E5F-BA06-BE77805146FF}" type="sibTrans" cxnId="{6F1329A5-3191-45A5-BA14-A3A5AC5FD789}">
      <dgm:prSet/>
      <dgm:spPr/>
      <dgm:t>
        <a:bodyPr/>
        <a:lstStyle/>
        <a:p>
          <a:endParaRPr lang="en-US"/>
        </a:p>
      </dgm:t>
    </dgm:pt>
    <dgm:pt modelId="{7CA718F4-E4ED-4A40-8DDF-6A64436E140A}">
      <dgm:prSet/>
      <dgm:spPr/>
      <dgm:t>
        <a:bodyPr/>
        <a:lstStyle/>
        <a:p>
          <a:pPr>
            <a:defRPr cap="all"/>
          </a:pPr>
          <a:r>
            <a:rPr lang="en-US"/>
            <a:t>Take business classes.</a:t>
          </a:r>
        </a:p>
      </dgm:t>
    </dgm:pt>
    <dgm:pt modelId="{06E74DC0-F3D5-4017-9A47-F0329A40F434}" type="parTrans" cxnId="{59E355E3-1016-47E1-9067-6F51F94B8628}">
      <dgm:prSet/>
      <dgm:spPr/>
      <dgm:t>
        <a:bodyPr/>
        <a:lstStyle/>
        <a:p>
          <a:endParaRPr lang="en-US"/>
        </a:p>
      </dgm:t>
    </dgm:pt>
    <dgm:pt modelId="{2CFB645D-37FF-4F55-A1E8-B206D59B6272}" type="sibTrans" cxnId="{59E355E3-1016-47E1-9067-6F51F94B8628}">
      <dgm:prSet/>
      <dgm:spPr/>
      <dgm:t>
        <a:bodyPr/>
        <a:lstStyle/>
        <a:p>
          <a:endParaRPr lang="en-US"/>
        </a:p>
      </dgm:t>
    </dgm:pt>
    <dgm:pt modelId="{19DA29ED-484F-41C6-BDE2-0ABD68C50817}">
      <dgm:prSet/>
      <dgm:spPr/>
      <dgm:t>
        <a:bodyPr/>
        <a:lstStyle/>
        <a:p>
          <a:pPr>
            <a:defRPr cap="all"/>
          </a:pPr>
          <a:r>
            <a:rPr lang="en-US"/>
            <a:t>Have good organizational and problem-solving skills.</a:t>
          </a:r>
        </a:p>
      </dgm:t>
    </dgm:pt>
    <dgm:pt modelId="{28AD734A-B63B-422A-A479-0015B2F24F0C}" type="parTrans" cxnId="{57489B95-EE9A-4D96-93F0-A3A1F058137E}">
      <dgm:prSet/>
      <dgm:spPr/>
      <dgm:t>
        <a:bodyPr/>
        <a:lstStyle/>
        <a:p>
          <a:endParaRPr lang="en-US"/>
        </a:p>
      </dgm:t>
    </dgm:pt>
    <dgm:pt modelId="{66FEAE8C-CAD1-4F08-8BF8-81B65E711A37}" type="sibTrans" cxnId="{57489B95-EE9A-4D96-93F0-A3A1F058137E}">
      <dgm:prSet/>
      <dgm:spPr/>
      <dgm:t>
        <a:bodyPr/>
        <a:lstStyle/>
        <a:p>
          <a:endParaRPr lang="en-US"/>
        </a:p>
      </dgm:t>
    </dgm:pt>
    <dgm:pt modelId="{E7128A5B-1267-4BF1-A0EE-B89F00E3EEFD}">
      <dgm:prSet/>
      <dgm:spPr/>
      <dgm:t>
        <a:bodyPr/>
        <a:lstStyle/>
        <a:p>
          <a:pPr>
            <a:defRPr cap="all"/>
          </a:pPr>
          <a:r>
            <a:rPr lang="en-US" dirty="0"/>
            <a:t>Desire to improve workflows in facilities and educate patients and staff.</a:t>
          </a:r>
        </a:p>
        <a:p>
          <a:pPr>
            <a:defRPr cap="all"/>
          </a:pPr>
          <a:endParaRPr lang="en-US" dirty="0"/>
        </a:p>
        <a:p>
          <a:pPr>
            <a:defRPr cap="all"/>
          </a:pPr>
          <a:endParaRPr lang="en-US" dirty="0"/>
        </a:p>
        <a:p>
          <a:pPr>
            <a:defRPr cap="all"/>
          </a:pPr>
          <a:endParaRPr lang="en-US" dirty="0"/>
        </a:p>
        <a:p>
          <a:pPr>
            <a:defRPr cap="all"/>
          </a:pPr>
          <a:endParaRPr lang="en-US" dirty="0"/>
        </a:p>
        <a:p>
          <a:pPr>
            <a:defRPr cap="all"/>
          </a:pPr>
          <a:r>
            <a:rPr lang="en-US" dirty="0"/>
            <a:t>(Regis, 2021)</a:t>
          </a:r>
        </a:p>
      </dgm:t>
    </dgm:pt>
    <dgm:pt modelId="{1A4966DB-5C31-426B-8DFD-090EDDA67608}" type="parTrans" cxnId="{F88FAA38-D80E-4C0A-A580-02E54E58F2B1}">
      <dgm:prSet/>
      <dgm:spPr/>
      <dgm:t>
        <a:bodyPr/>
        <a:lstStyle/>
        <a:p>
          <a:endParaRPr lang="en-US"/>
        </a:p>
      </dgm:t>
    </dgm:pt>
    <dgm:pt modelId="{F3A571DA-8CFA-4C92-94E9-279CA505D9D1}" type="sibTrans" cxnId="{F88FAA38-D80E-4C0A-A580-02E54E58F2B1}">
      <dgm:prSet/>
      <dgm:spPr/>
      <dgm:t>
        <a:bodyPr/>
        <a:lstStyle/>
        <a:p>
          <a:endParaRPr lang="en-US"/>
        </a:p>
      </dgm:t>
    </dgm:pt>
    <dgm:pt modelId="{D23C2357-8111-4E5E-816C-DB8316A5B5FA}" type="pres">
      <dgm:prSet presAssocID="{637ABDB7-48C6-4CAD-949D-4A0B1391C1CB}" presName="root" presStyleCnt="0">
        <dgm:presLayoutVars>
          <dgm:dir/>
          <dgm:resizeHandles val="exact"/>
        </dgm:presLayoutVars>
      </dgm:prSet>
      <dgm:spPr/>
    </dgm:pt>
    <dgm:pt modelId="{9BBBE4A5-590F-43EB-B4F6-D6E16850E571}" type="pres">
      <dgm:prSet presAssocID="{7F8BD5C2-117F-4433-AF8A-39B48F690539}" presName="compNode" presStyleCnt="0"/>
      <dgm:spPr/>
    </dgm:pt>
    <dgm:pt modelId="{697C9A52-00D9-42F6-9B12-210EAB31374C}" type="pres">
      <dgm:prSet presAssocID="{7F8BD5C2-117F-4433-AF8A-39B48F690539}" presName="iconBgRect" presStyleLbl="bgShp" presStyleIdx="0" presStyleCnt="6"/>
      <dgm:spPr>
        <a:prstGeom prst="round2DiagRect">
          <a:avLst>
            <a:gd name="adj1" fmla="val 29727"/>
            <a:gd name="adj2" fmla="val 0"/>
          </a:avLst>
        </a:prstGeom>
      </dgm:spPr>
    </dgm:pt>
    <dgm:pt modelId="{E54212CF-93AC-4578-BD20-8806DBABBF57}" type="pres">
      <dgm:prSet presAssocID="{7F8BD5C2-117F-4433-AF8A-39B48F69053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581A153D-F364-4A04-8D45-726B87DDB278}" type="pres">
      <dgm:prSet presAssocID="{7F8BD5C2-117F-4433-AF8A-39B48F690539}" presName="spaceRect" presStyleCnt="0"/>
      <dgm:spPr/>
    </dgm:pt>
    <dgm:pt modelId="{0FFF58A9-C2B2-401F-8658-6D8A3936B4A1}" type="pres">
      <dgm:prSet presAssocID="{7F8BD5C2-117F-4433-AF8A-39B48F690539}" presName="textRect" presStyleLbl="revTx" presStyleIdx="0" presStyleCnt="6">
        <dgm:presLayoutVars>
          <dgm:chMax val="1"/>
          <dgm:chPref val="1"/>
        </dgm:presLayoutVars>
      </dgm:prSet>
      <dgm:spPr/>
    </dgm:pt>
    <dgm:pt modelId="{724FC0E6-B181-48DC-A6FE-ECFE3113F5D7}" type="pres">
      <dgm:prSet presAssocID="{CFF0AC62-8EA9-4015-B198-887F5939FC26}" presName="sibTrans" presStyleCnt="0"/>
      <dgm:spPr/>
    </dgm:pt>
    <dgm:pt modelId="{D3554160-5D4E-41CE-AEC9-FA3B038B41DF}" type="pres">
      <dgm:prSet presAssocID="{EF6F150F-3882-4AFB-BB46-053473E75FC0}" presName="compNode" presStyleCnt="0"/>
      <dgm:spPr/>
    </dgm:pt>
    <dgm:pt modelId="{A44FB897-09BB-4C49-99CF-1E7CCB7705A1}" type="pres">
      <dgm:prSet presAssocID="{EF6F150F-3882-4AFB-BB46-053473E75FC0}" presName="iconBgRect" presStyleLbl="bgShp" presStyleIdx="1" presStyleCnt="6"/>
      <dgm:spPr>
        <a:prstGeom prst="round2DiagRect">
          <a:avLst>
            <a:gd name="adj1" fmla="val 29727"/>
            <a:gd name="adj2" fmla="val 0"/>
          </a:avLst>
        </a:prstGeom>
      </dgm:spPr>
    </dgm:pt>
    <dgm:pt modelId="{C759A2FB-D9D1-4055-B99B-3719E4E56A4B}" type="pres">
      <dgm:prSet presAssocID="{EF6F150F-3882-4AFB-BB46-053473E75F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ce hockey"/>
        </a:ext>
      </dgm:extLst>
    </dgm:pt>
    <dgm:pt modelId="{332578F2-6693-4B67-AEDD-05870CE9D939}" type="pres">
      <dgm:prSet presAssocID="{EF6F150F-3882-4AFB-BB46-053473E75FC0}" presName="spaceRect" presStyleCnt="0"/>
      <dgm:spPr/>
    </dgm:pt>
    <dgm:pt modelId="{231D66C0-1E91-4A60-861C-2849BAC5F490}" type="pres">
      <dgm:prSet presAssocID="{EF6F150F-3882-4AFB-BB46-053473E75FC0}" presName="textRect" presStyleLbl="revTx" presStyleIdx="1" presStyleCnt="6">
        <dgm:presLayoutVars>
          <dgm:chMax val="1"/>
          <dgm:chPref val="1"/>
        </dgm:presLayoutVars>
      </dgm:prSet>
      <dgm:spPr/>
    </dgm:pt>
    <dgm:pt modelId="{22FB49F1-DEC9-4B2A-8DA7-166E5F9E2413}" type="pres">
      <dgm:prSet presAssocID="{CE6180F0-C442-43B3-9D9F-C43AAB91A548}" presName="sibTrans" presStyleCnt="0"/>
      <dgm:spPr/>
    </dgm:pt>
    <dgm:pt modelId="{10B404F2-F66A-472E-8123-8CAA9495361F}" type="pres">
      <dgm:prSet presAssocID="{20FD7E83-7E71-4625-B887-6CEBDD384718}" presName="compNode" presStyleCnt="0"/>
      <dgm:spPr/>
    </dgm:pt>
    <dgm:pt modelId="{752F9464-916E-4A2E-AD8C-B9243C1CBA55}" type="pres">
      <dgm:prSet presAssocID="{20FD7E83-7E71-4625-B887-6CEBDD384718}" presName="iconBgRect" presStyleLbl="bgShp" presStyleIdx="2" presStyleCnt="6"/>
      <dgm:spPr>
        <a:prstGeom prst="round2DiagRect">
          <a:avLst>
            <a:gd name="adj1" fmla="val 29727"/>
            <a:gd name="adj2" fmla="val 0"/>
          </a:avLst>
        </a:prstGeom>
      </dgm:spPr>
    </dgm:pt>
    <dgm:pt modelId="{9E8587AF-CF94-48D8-8D79-9756D19CEAE4}" type="pres">
      <dgm:prSet presAssocID="{20FD7E83-7E71-4625-B887-6CEBDD38471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C53C1C46-E1BC-4160-8708-743E5801D8F5}" type="pres">
      <dgm:prSet presAssocID="{20FD7E83-7E71-4625-B887-6CEBDD384718}" presName="spaceRect" presStyleCnt="0"/>
      <dgm:spPr/>
    </dgm:pt>
    <dgm:pt modelId="{7F93BB27-0465-492A-9BCD-C7A927EFF344}" type="pres">
      <dgm:prSet presAssocID="{20FD7E83-7E71-4625-B887-6CEBDD384718}" presName="textRect" presStyleLbl="revTx" presStyleIdx="2" presStyleCnt="6">
        <dgm:presLayoutVars>
          <dgm:chMax val="1"/>
          <dgm:chPref val="1"/>
        </dgm:presLayoutVars>
      </dgm:prSet>
      <dgm:spPr/>
    </dgm:pt>
    <dgm:pt modelId="{10841C00-9C67-4EFF-A03E-1446CBE79CF8}" type="pres">
      <dgm:prSet presAssocID="{377280A3-D48F-4E5F-BA06-BE77805146FF}" presName="sibTrans" presStyleCnt="0"/>
      <dgm:spPr/>
    </dgm:pt>
    <dgm:pt modelId="{C70538A1-A58E-40B5-8253-A36A444E5C7F}" type="pres">
      <dgm:prSet presAssocID="{7CA718F4-E4ED-4A40-8DDF-6A64436E140A}" presName="compNode" presStyleCnt="0"/>
      <dgm:spPr/>
    </dgm:pt>
    <dgm:pt modelId="{D6F4F642-E3A3-4CF6-80B3-EB296A806B73}" type="pres">
      <dgm:prSet presAssocID="{7CA718F4-E4ED-4A40-8DDF-6A64436E140A}" presName="iconBgRect" presStyleLbl="bgShp" presStyleIdx="3" presStyleCnt="6"/>
      <dgm:spPr>
        <a:prstGeom prst="round2DiagRect">
          <a:avLst>
            <a:gd name="adj1" fmla="val 29727"/>
            <a:gd name="adj2" fmla="val 0"/>
          </a:avLst>
        </a:prstGeom>
      </dgm:spPr>
    </dgm:pt>
    <dgm:pt modelId="{8B9B358B-03C7-40DA-B108-6D4F0EFCB370}" type="pres">
      <dgm:prSet presAssocID="{7CA718F4-E4ED-4A40-8DDF-6A64436E140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EA4EAD68-0CA6-4B17-B4A2-2F9863D679B8}" type="pres">
      <dgm:prSet presAssocID="{7CA718F4-E4ED-4A40-8DDF-6A64436E140A}" presName="spaceRect" presStyleCnt="0"/>
      <dgm:spPr/>
    </dgm:pt>
    <dgm:pt modelId="{5D897826-6ECF-481D-8510-47ACD030CAD6}" type="pres">
      <dgm:prSet presAssocID="{7CA718F4-E4ED-4A40-8DDF-6A64436E140A}" presName="textRect" presStyleLbl="revTx" presStyleIdx="3" presStyleCnt="6">
        <dgm:presLayoutVars>
          <dgm:chMax val="1"/>
          <dgm:chPref val="1"/>
        </dgm:presLayoutVars>
      </dgm:prSet>
      <dgm:spPr/>
    </dgm:pt>
    <dgm:pt modelId="{361DB05B-41AC-4538-AA30-08B27B9515CA}" type="pres">
      <dgm:prSet presAssocID="{2CFB645D-37FF-4F55-A1E8-B206D59B6272}" presName="sibTrans" presStyleCnt="0"/>
      <dgm:spPr/>
    </dgm:pt>
    <dgm:pt modelId="{B7E76349-042F-4AC4-BB8A-452BB51D19CD}" type="pres">
      <dgm:prSet presAssocID="{19DA29ED-484F-41C6-BDE2-0ABD68C50817}" presName="compNode" presStyleCnt="0"/>
      <dgm:spPr/>
    </dgm:pt>
    <dgm:pt modelId="{5A30EEFA-2354-4F52-A654-FF2F3AEE4016}" type="pres">
      <dgm:prSet presAssocID="{19DA29ED-484F-41C6-BDE2-0ABD68C50817}" presName="iconBgRect" presStyleLbl="bgShp" presStyleIdx="4" presStyleCnt="6"/>
      <dgm:spPr>
        <a:prstGeom prst="round2DiagRect">
          <a:avLst>
            <a:gd name="adj1" fmla="val 29727"/>
            <a:gd name="adj2" fmla="val 0"/>
          </a:avLst>
        </a:prstGeom>
      </dgm:spPr>
    </dgm:pt>
    <dgm:pt modelId="{23218C52-F39E-4A58-A74F-6BD9E375DD8D}" type="pres">
      <dgm:prSet presAssocID="{19DA29ED-484F-41C6-BDE2-0ABD68C5081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of People"/>
        </a:ext>
      </dgm:extLst>
    </dgm:pt>
    <dgm:pt modelId="{4ED1FD53-9CD7-4660-948C-85B2039BBC07}" type="pres">
      <dgm:prSet presAssocID="{19DA29ED-484F-41C6-BDE2-0ABD68C50817}" presName="spaceRect" presStyleCnt="0"/>
      <dgm:spPr/>
    </dgm:pt>
    <dgm:pt modelId="{6872B0C8-051A-4D3D-8C40-3CAD45962790}" type="pres">
      <dgm:prSet presAssocID="{19DA29ED-484F-41C6-BDE2-0ABD68C50817}" presName="textRect" presStyleLbl="revTx" presStyleIdx="4" presStyleCnt="6">
        <dgm:presLayoutVars>
          <dgm:chMax val="1"/>
          <dgm:chPref val="1"/>
        </dgm:presLayoutVars>
      </dgm:prSet>
      <dgm:spPr/>
    </dgm:pt>
    <dgm:pt modelId="{A97B1FA4-953F-4526-8E1F-3E3E642A03EC}" type="pres">
      <dgm:prSet presAssocID="{66FEAE8C-CAD1-4F08-8BF8-81B65E711A37}" presName="sibTrans" presStyleCnt="0"/>
      <dgm:spPr/>
    </dgm:pt>
    <dgm:pt modelId="{A6AC6D45-0210-468B-895B-3DFB780FD277}" type="pres">
      <dgm:prSet presAssocID="{E7128A5B-1267-4BF1-A0EE-B89F00E3EEFD}" presName="compNode" presStyleCnt="0"/>
      <dgm:spPr/>
    </dgm:pt>
    <dgm:pt modelId="{E49A3232-9CDC-48F3-9FA0-CE4B1F2E1280}" type="pres">
      <dgm:prSet presAssocID="{E7128A5B-1267-4BF1-A0EE-B89F00E3EEFD}" presName="iconBgRect" presStyleLbl="bgShp" presStyleIdx="5" presStyleCnt="6"/>
      <dgm:spPr>
        <a:prstGeom prst="round2DiagRect">
          <a:avLst>
            <a:gd name="adj1" fmla="val 29727"/>
            <a:gd name="adj2" fmla="val 0"/>
          </a:avLst>
        </a:prstGeom>
      </dgm:spPr>
    </dgm:pt>
    <dgm:pt modelId="{16EB8B1F-B822-41AA-89A7-32ED07441226}" type="pres">
      <dgm:prSet presAssocID="{E7128A5B-1267-4BF1-A0EE-B89F00E3EEF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tor"/>
        </a:ext>
      </dgm:extLst>
    </dgm:pt>
    <dgm:pt modelId="{2E07C0EE-4D9C-4817-B900-B068FD701B3B}" type="pres">
      <dgm:prSet presAssocID="{E7128A5B-1267-4BF1-A0EE-B89F00E3EEFD}" presName="spaceRect" presStyleCnt="0"/>
      <dgm:spPr/>
    </dgm:pt>
    <dgm:pt modelId="{DDA30D1D-3605-44EE-8C79-CBE31774C81B}" type="pres">
      <dgm:prSet presAssocID="{E7128A5B-1267-4BF1-A0EE-B89F00E3EEFD}" presName="textRect" presStyleLbl="revTx" presStyleIdx="5" presStyleCnt="6">
        <dgm:presLayoutVars>
          <dgm:chMax val="1"/>
          <dgm:chPref val="1"/>
        </dgm:presLayoutVars>
      </dgm:prSet>
      <dgm:spPr/>
    </dgm:pt>
  </dgm:ptLst>
  <dgm:cxnLst>
    <dgm:cxn modelId="{C4C56614-2847-40A4-B3B9-7B783AD51DB3}" type="presOf" srcId="{EF6F150F-3882-4AFB-BB46-053473E75FC0}" destId="{231D66C0-1E91-4A60-861C-2849BAC5F490}" srcOrd="0" destOrd="0" presId="urn:microsoft.com/office/officeart/2018/5/layout/IconLeafLabelList"/>
    <dgm:cxn modelId="{4F99741F-CD22-4784-9C90-FE4730E2FBA1}" type="presOf" srcId="{637ABDB7-48C6-4CAD-949D-4A0B1391C1CB}" destId="{D23C2357-8111-4E5E-816C-DB8316A5B5FA}" srcOrd="0" destOrd="0" presId="urn:microsoft.com/office/officeart/2018/5/layout/IconLeafLabelList"/>
    <dgm:cxn modelId="{69902734-0C9E-4C67-9B0B-51C7F806F309}" type="presOf" srcId="{19DA29ED-484F-41C6-BDE2-0ABD68C50817}" destId="{6872B0C8-051A-4D3D-8C40-3CAD45962790}" srcOrd="0" destOrd="0" presId="urn:microsoft.com/office/officeart/2018/5/layout/IconLeafLabelList"/>
    <dgm:cxn modelId="{F88FAA38-D80E-4C0A-A580-02E54E58F2B1}" srcId="{637ABDB7-48C6-4CAD-949D-4A0B1391C1CB}" destId="{E7128A5B-1267-4BF1-A0EE-B89F00E3EEFD}" srcOrd="5" destOrd="0" parTransId="{1A4966DB-5C31-426B-8DFD-090EDDA67608}" sibTransId="{F3A571DA-8CFA-4C92-94E9-279CA505D9D1}"/>
    <dgm:cxn modelId="{B3798156-07C4-42FC-8AA4-2D9426660220}" srcId="{637ABDB7-48C6-4CAD-949D-4A0B1391C1CB}" destId="{7F8BD5C2-117F-4433-AF8A-39B48F690539}" srcOrd="0" destOrd="0" parTransId="{AD2D33E4-9355-4DBB-A15D-4E7BE015E510}" sibTransId="{CFF0AC62-8EA9-4015-B198-887F5939FC26}"/>
    <dgm:cxn modelId="{56AD3882-9B25-4EC3-B99D-5E11EE81D209}" type="presOf" srcId="{7CA718F4-E4ED-4A40-8DDF-6A64436E140A}" destId="{5D897826-6ECF-481D-8510-47ACD030CAD6}" srcOrd="0" destOrd="0" presId="urn:microsoft.com/office/officeart/2018/5/layout/IconLeafLabelList"/>
    <dgm:cxn modelId="{71D85386-A364-4858-86E4-AB21AE4B1AFB}" type="presOf" srcId="{20FD7E83-7E71-4625-B887-6CEBDD384718}" destId="{7F93BB27-0465-492A-9BCD-C7A927EFF344}" srcOrd="0" destOrd="0" presId="urn:microsoft.com/office/officeart/2018/5/layout/IconLeafLabelList"/>
    <dgm:cxn modelId="{57489B95-EE9A-4D96-93F0-A3A1F058137E}" srcId="{637ABDB7-48C6-4CAD-949D-4A0B1391C1CB}" destId="{19DA29ED-484F-41C6-BDE2-0ABD68C50817}" srcOrd="4" destOrd="0" parTransId="{28AD734A-B63B-422A-A479-0015B2F24F0C}" sibTransId="{66FEAE8C-CAD1-4F08-8BF8-81B65E711A37}"/>
    <dgm:cxn modelId="{2019BA9D-6BEC-4EF9-8387-FC687CFB5CF1}" srcId="{637ABDB7-48C6-4CAD-949D-4A0B1391C1CB}" destId="{EF6F150F-3882-4AFB-BB46-053473E75FC0}" srcOrd="1" destOrd="0" parTransId="{4709336A-6928-4551-9330-064E0CBE6E48}" sibTransId="{CE6180F0-C442-43B3-9D9F-C43AAB91A548}"/>
    <dgm:cxn modelId="{6F1329A5-3191-45A5-BA14-A3A5AC5FD789}" srcId="{637ABDB7-48C6-4CAD-949D-4A0B1391C1CB}" destId="{20FD7E83-7E71-4625-B887-6CEBDD384718}" srcOrd="2" destOrd="0" parTransId="{8D4E734F-1B0C-4AF2-BDF0-CCE239CFB291}" sibTransId="{377280A3-D48F-4E5F-BA06-BE77805146FF}"/>
    <dgm:cxn modelId="{1BC460CF-B1B6-49FD-93BD-761F51E10929}" type="presOf" srcId="{E7128A5B-1267-4BF1-A0EE-B89F00E3EEFD}" destId="{DDA30D1D-3605-44EE-8C79-CBE31774C81B}" srcOrd="0" destOrd="0" presId="urn:microsoft.com/office/officeart/2018/5/layout/IconLeafLabelList"/>
    <dgm:cxn modelId="{59E355E3-1016-47E1-9067-6F51F94B8628}" srcId="{637ABDB7-48C6-4CAD-949D-4A0B1391C1CB}" destId="{7CA718F4-E4ED-4A40-8DDF-6A64436E140A}" srcOrd="3" destOrd="0" parTransId="{06E74DC0-F3D5-4017-9A47-F0329A40F434}" sibTransId="{2CFB645D-37FF-4F55-A1E8-B206D59B6272}"/>
    <dgm:cxn modelId="{01A13FEC-1B9C-4FB9-A759-3D8E374C49D3}" type="presOf" srcId="{7F8BD5C2-117F-4433-AF8A-39B48F690539}" destId="{0FFF58A9-C2B2-401F-8658-6D8A3936B4A1}" srcOrd="0" destOrd="0" presId="urn:microsoft.com/office/officeart/2018/5/layout/IconLeafLabelList"/>
    <dgm:cxn modelId="{A2055573-6A20-46FC-BE12-246A5BAD153A}" type="presParOf" srcId="{D23C2357-8111-4E5E-816C-DB8316A5B5FA}" destId="{9BBBE4A5-590F-43EB-B4F6-D6E16850E571}" srcOrd="0" destOrd="0" presId="urn:microsoft.com/office/officeart/2018/5/layout/IconLeafLabelList"/>
    <dgm:cxn modelId="{669CDFBE-4F28-47CC-931C-3A0C2FF3181C}" type="presParOf" srcId="{9BBBE4A5-590F-43EB-B4F6-D6E16850E571}" destId="{697C9A52-00D9-42F6-9B12-210EAB31374C}" srcOrd="0" destOrd="0" presId="urn:microsoft.com/office/officeart/2018/5/layout/IconLeafLabelList"/>
    <dgm:cxn modelId="{D2D5B671-1ADB-499F-8513-75EA46086BB8}" type="presParOf" srcId="{9BBBE4A5-590F-43EB-B4F6-D6E16850E571}" destId="{E54212CF-93AC-4578-BD20-8806DBABBF57}" srcOrd="1" destOrd="0" presId="urn:microsoft.com/office/officeart/2018/5/layout/IconLeafLabelList"/>
    <dgm:cxn modelId="{C36B3E60-740C-4045-98B1-EA5C67CC8620}" type="presParOf" srcId="{9BBBE4A5-590F-43EB-B4F6-D6E16850E571}" destId="{581A153D-F364-4A04-8D45-726B87DDB278}" srcOrd="2" destOrd="0" presId="urn:microsoft.com/office/officeart/2018/5/layout/IconLeafLabelList"/>
    <dgm:cxn modelId="{5876A16A-6CE8-4091-A847-127E1D3D0797}" type="presParOf" srcId="{9BBBE4A5-590F-43EB-B4F6-D6E16850E571}" destId="{0FFF58A9-C2B2-401F-8658-6D8A3936B4A1}" srcOrd="3" destOrd="0" presId="urn:microsoft.com/office/officeart/2018/5/layout/IconLeafLabelList"/>
    <dgm:cxn modelId="{1AD520D8-4CEF-46C2-B2C2-9D0F59463D29}" type="presParOf" srcId="{D23C2357-8111-4E5E-816C-DB8316A5B5FA}" destId="{724FC0E6-B181-48DC-A6FE-ECFE3113F5D7}" srcOrd="1" destOrd="0" presId="urn:microsoft.com/office/officeart/2018/5/layout/IconLeafLabelList"/>
    <dgm:cxn modelId="{2F764CF1-EC82-4B0C-9218-4C2D1BAAE052}" type="presParOf" srcId="{D23C2357-8111-4E5E-816C-DB8316A5B5FA}" destId="{D3554160-5D4E-41CE-AEC9-FA3B038B41DF}" srcOrd="2" destOrd="0" presId="urn:microsoft.com/office/officeart/2018/5/layout/IconLeafLabelList"/>
    <dgm:cxn modelId="{EF6063ED-DD73-4433-9CEB-94A45D841621}" type="presParOf" srcId="{D3554160-5D4E-41CE-AEC9-FA3B038B41DF}" destId="{A44FB897-09BB-4C49-99CF-1E7CCB7705A1}" srcOrd="0" destOrd="0" presId="urn:microsoft.com/office/officeart/2018/5/layout/IconLeafLabelList"/>
    <dgm:cxn modelId="{CD2C61EE-5F9B-4808-8FA3-355614B8E336}" type="presParOf" srcId="{D3554160-5D4E-41CE-AEC9-FA3B038B41DF}" destId="{C759A2FB-D9D1-4055-B99B-3719E4E56A4B}" srcOrd="1" destOrd="0" presId="urn:microsoft.com/office/officeart/2018/5/layout/IconLeafLabelList"/>
    <dgm:cxn modelId="{41DC34CA-085B-48F7-97CE-345594A68A16}" type="presParOf" srcId="{D3554160-5D4E-41CE-AEC9-FA3B038B41DF}" destId="{332578F2-6693-4B67-AEDD-05870CE9D939}" srcOrd="2" destOrd="0" presId="urn:microsoft.com/office/officeart/2018/5/layout/IconLeafLabelList"/>
    <dgm:cxn modelId="{B89D8F54-952C-4176-9C6D-AC4BEBC60BBF}" type="presParOf" srcId="{D3554160-5D4E-41CE-AEC9-FA3B038B41DF}" destId="{231D66C0-1E91-4A60-861C-2849BAC5F490}" srcOrd="3" destOrd="0" presId="urn:microsoft.com/office/officeart/2018/5/layout/IconLeafLabelList"/>
    <dgm:cxn modelId="{9CFE525F-8BE9-4957-BB58-2B11456EE1ED}" type="presParOf" srcId="{D23C2357-8111-4E5E-816C-DB8316A5B5FA}" destId="{22FB49F1-DEC9-4B2A-8DA7-166E5F9E2413}" srcOrd="3" destOrd="0" presId="urn:microsoft.com/office/officeart/2018/5/layout/IconLeafLabelList"/>
    <dgm:cxn modelId="{CEABD052-ECE1-483C-B522-E2549F835B9A}" type="presParOf" srcId="{D23C2357-8111-4E5E-816C-DB8316A5B5FA}" destId="{10B404F2-F66A-472E-8123-8CAA9495361F}" srcOrd="4" destOrd="0" presId="urn:microsoft.com/office/officeart/2018/5/layout/IconLeafLabelList"/>
    <dgm:cxn modelId="{36D839DC-5A6E-4BC6-BFCD-193C5F3C6CA1}" type="presParOf" srcId="{10B404F2-F66A-472E-8123-8CAA9495361F}" destId="{752F9464-916E-4A2E-AD8C-B9243C1CBA55}" srcOrd="0" destOrd="0" presId="urn:microsoft.com/office/officeart/2018/5/layout/IconLeafLabelList"/>
    <dgm:cxn modelId="{F5B013E9-3B29-427C-8646-1FF3966665C6}" type="presParOf" srcId="{10B404F2-F66A-472E-8123-8CAA9495361F}" destId="{9E8587AF-CF94-48D8-8D79-9756D19CEAE4}" srcOrd="1" destOrd="0" presId="urn:microsoft.com/office/officeart/2018/5/layout/IconLeafLabelList"/>
    <dgm:cxn modelId="{13DB6DB9-8157-493D-9D89-2B95D460902C}" type="presParOf" srcId="{10B404F2-F66A-472E-8123-8CAA9495361F}" destId="{C53C1C46-E1BC-4160-8708-743E5801D8F5}" srcOrd="2" destOrd="0" presId="urn:microsoft.com/office/officeart/2018/5/layout/IconLeafLabelList"/>
    <dgm:cxn modelId="{BA7FF2B4-E1F1-49C7-B59F-1E51CA2DD172}" type="presParOf" srcId="{10B404F2-F66A-472E-8123-8CAA9495361F}" destId="{7F93BB27-0465-492A-9BCD-C7A927EFF344}" srcOrd="3" destOrd="0" presId="urn:microsoft.com/office/officeart/2018/5/layout/IconLeafLabelList"/>
    <dgm:cxn modelId="{BC53A966-3D5E-4D5E-B3D5-A70FBEAE364F}" type="presParOf" srcId="{D23C2357-8111-4E5E-816C-DB8316A5B5FA}" destId="{10841C00-9C67-4EFF-A03E-1446CBE79CF8}" srcOrd="5" destOrd="0" presId="urn:microsoft.com/office/officeart/2018/5/layout/IconLeafLabelList"/>
    <dgm:cxn modelId="{0841DB44-0B8D-4B90-902D-369112B96BA1}" type="presParOf" srcId="{D23C2357-8111-4E5E-816C-DB8316A5B5FA}" destId="{C70538A1-A58E-40B5-8253-A36A444E5C7F}" srcOrd="6" destOrd="0" presId="urn:microsoft.com/office/officeart/2018/5/layout/IconLeafLabelList"/>
    <dgm:cxn modelId="{3E5C3975-744C-485B-8306-B6C2974C4AA4}" type="presParOf" srcId="{C70538A1-A58E-40B5-8253-A36A444E5C7F}" destId="{D6F4F642-E3A3-4CF6-80B3-EB296A806B73}" srcOrd="0" destOrd="0" presId="urn:microsoft.com/office/officeart/2018/5/layout/IconLeafLabelList"/>
    <dgm:cxn modelId="{9903C461-76E5-406D-9027-7ABAFF5CCB89}" type="presParOf" srcId="{C70538A1-A58E-40B5-8253-A36A444E5C7F}" destId="{8B9B358B-03C7-40DA-B108-6D4F0EFCB370}" srcOrd="1" destOrd="0" presId="urn:microsoft.com/office/officeart/2018/5/layout/IconLeafLabelList"/>
    <dgm:cxn modelId="{4947CF42-B824-43B1-A7E0-E3F3E5FEFED9}" type="presParOf" srcId="{C70538A1-A58E-40B5-8253-A36A444E5C7F}" destId="{EA4EAD68-0CA6-4B17-B4A2-2F9863D679B8}" srcOrd="2" destOrd="0" presId="urn:microsoft.com/office/officeart/2018/5/layout/IconLeafLabelList"/>
    <dgm:cxn modelId="{EBFEFBE6-11F6-4CDF-83CC-A2F086D56453}" type="presParOf" srcId="{C70538A1-A58E-40B5-8253-A36A444E5C7F}" destId="{5D897826-6ECF-481D-8510-47ACD030CAD6}" srcOrd="3" destOrd="0" presId="urn:microsoft.com/office/officeart/2018/5/layout/IconLeafLabelList"/>
    <dgm:cxn modelId="{62576CBA-6FC2-4F69-9A2D-BF2EE266E7B0}" type="presParOf" srcId="{D23C2357-8111-4E5E-816C-DB8316A5B5FA}" destId="{361DB05B-41AC-4538-AA30-08B27B9515CA}" srcOrd="7" destOrd="0" presId="urn:microsoft.com/office/officeart/2018/5/layout/IconLeafLabelList"/>
    <dgm:cxn modelId="{FDFF2594-7183-4D0F-BC79-2F38F749D13E}" type="presParOf" srcId="{D23C2357-8111-4E5E-816C-DB8316A5B5FA}" destId="{B7E76349-042F-4AC4-BB8A-452BB51D19CD}" srcOrd="8" destOrd="0" presId="urn:microsoft.com/office/officeart/2018/5/layout/IconLeafLabelList"/>
    <dgm:cxn modelId="{B0CE8544-8073-45E6-A250-BCBC02F2A993}" type="presParOf" srcId="{B7E76349-042F-4AC4-BB8A-452BB51D19CD}" destId="{5A30EEFA-2354-4F52-A654-FF2F3AEE4016}" srcOrd="0" destOrd="0" presId="urn:microsoft.com/office/officeart/2018/5/layout/IconLeafLabelList"/>
    <dgm:cxn modelId="{41881E1E-67FE-4D47-B4B5-26469A6CA863}" type="presParOf" srcId="{B7E76349-042F-4AC4-BB8A-452BB51D19CD}" destId="{23218C52-F39E-4A58-A74F-6BD9E375DD8D}" srcOrd="1" destOrd="0" presId="urn:microsoft.com/office/officeart/2018/5/layout/IconLeafLabelList"/>
    <dgm:cxn modelId="{E6B71900-9AEA-494A-A495-D12DE831DD26}" type="presParOf" srcId="{B7E76349-042F-4AC4-BB8A-452BB51D19CD}" destId="{4ED1FD53-9CD7-4660-948C-85B2039BBC07}" srcOrd="2" destOrd="0" presId="urn:microsoft.com/office/officeart/2018/5/layout/IconLeafLabelList"/>
    <dgm:cxn modelId="{5744DC5B-6465-49DB-89F5-E8D60F28BD98}" type="presParOf" srcId="{B7E76349-042F-4AC4-BB8A-452BB51D19CD}" destId="{6872B0C8-051A-4D3D-8C40-3CAD45962790}" srcOrd="3" destOrd="0" presId="urn:microsoft.com/office/officeart/2018/5/layout/IconLeafLabelList"/>
    <dgm:cxn modelId="{CC2F744F-58B6-425B-AB46-522B6846F195}" type="presParOf" srcId="{D23C2357-8111-4E5E-816C-DB8316A5B5FA}" destId="{A97B1FA4-953F-4526-8E1F-3E3E642A03EC}" srcOrd="9" destOrd="0" presId="urn:microsoft.com/office/officeart/2018/5/layout/IconLeafLabelList"/>
    <dgm:cxn modelId="{42947BDD-7743-4DED-9902-FBDDE4D31CE5}" type="presParOf" srcId="{D23C2357-8111-4E5E-816C-DB8316A5B5FA}" destId="{A6AC6D45-0210-468B-895B-3DFB780FD277}" srcOrd="10" destOrd="0" presId="urn:microsoft.com/office/officeart/2018/5/layout/IconLeafLabelList"/>
    <dgm:cxn modelId="{04E1A3B1-C45C-41B6-86B5-73966FFA799A}" type="presParOf" srcId="{A6AC6D45-0210-468B-895B-3DFB780FD277}" destId="{E49A3232-9CDC-48F3-9FA0-CE4B1F2E1280}" srcOrd="0" destOrd="0" presId="urn:microsoft.com/office/officeart/2018/5/layout/IconLeafLabelList"/>
    <dgm:cxn modelId="{A26DD1F5-1290-471A-92C5-61BA9D3FE288}" type="presParOf" srcId="{A6AC6D45-0210-468B-895B-3DFB780FD277}" destId="{16EB8B1F-B822-41AA-89A7-32ED07441226}" srcOrd="1" destOrd="0" presId="urn:microsoft.com/office/officeart/2018/5/layout/IconLeafLabelList"/>
    <dgm:cxn modelId="{B53F6374-E010-4825-8A28-261D37B77D0A}" type="presParOf" srcId="{A6AC6D45-0210-468B-895B-3DFB780FD277}" destId="{2E07C0EE-4D9C-4817-B900-B068FD701B3B}" srcOrd="2" destOrd="0" presId="urn:microsoft.com/office/officeart/2018/5/layout/IconLeafLabelList"/>
    <dgm:cxn modelId="{6D0252C6-F198-4C4A-9A6F-62CC0BA9EA2C}" type="presParOf" srcId="{A6AC6D45-0210-468B-895B-3DFB780FD277}" destId="{DDA30D1D-3605-44EE-8C79-CBE31774C81B}"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1A38C4-949A-423E-BA65-A2F6D23026C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C06A684-50C5-4FA6-80B0-5C7055230EAF}">
      <dgm:prSet/>
      <dgm:spPr/>
      <dgm:t>
        <a:bodyPr/>
        <a:lstStyle/>
        <a:p>
          <a:r>
            <a:rPr lang="en-US" b="0" i="0"/>
            <a:t>Clinical nurse consultants are advanced practice RNs or NPs and health care leaders who are trained within a specialized area of nursing, such as pediatrics or oncology. They’re also commonly trained in general areas, including physiology, physical assessment, and pharmacology. The responsibilities of clinical nurse consultants include not only patient diagnosis and treatment, but also administrative duties designed to shape the care strategies of an organization.</a:t>
          </a:r>
          <a:endParaRPr lang="en-US"/>
        </a:p>
      </dgm:t>
    </dgm:pt>
    <dgm:pt modelId="{CFF452F0-686D-4B76-9F42-8BDFEAE6F97B}" type="parTrans" cxnId="{C3AB415C-1A4B-4728-8801-21DF79135FDC}">
      <dgm:prSet/>
      <dgm:spPr/>
      <dgm:t>
        <a:bodyPr/>
        <a:lstStyle/>
        <a:p>
          <a:endParaRPr lang="en-US"/>
        </a:p>
      </dgm:t>
    </dgm:pt>
    <dgm:pt modelId="{C3C7D420-E005-4B74-9AF9-B333B2713AB1}" type="sibTrans" cxnId="{C3AB415C-1A4B-4728-8801-21DF79135FDC}">
      <dgm:prSet/>
      <dgm:spPr/>
      <dgm:t>
        <a:bodyPr/>
        <a:lstStyle/>
        <a:p>
          <a:endParaRPr lang="en-US"/>
        </a:p>
      </dgm:t>
    </dgm:pt>
    <dgm:pt modelId="{ABB506CD-186D-445C-8288-B96F9444E742}">
      <dgm:prSet/>
      <dgm:spPr/>
      <dgm:t>
        <a:bodyPr/>
        <a:lstStyle/>
        <a:p>
          <a:r>
            <a:rPr lang="en-US" b="0" i="0"/>
            <a:t>Legal nurse consultants are typically liaisons between clinics and lawyers, providing insight into medical problems associated with difficult health care issues, such as malpractice or personal injury. Their clear understanding of these issues could yield solutions for potentially removing impediments to a clinic’s delivery of high-quality health care that improves patient outcomes.</a:t>
          </a:r>
          <a:endParaRPr lang="en-US"/>
        </a:p>
      </dgm:t>
    </dgm:pt>
    <dgm:pt modelId="{0B38F412-2BE1-4F60-8BF4-000A4B3395CD}" type="parTrans" cxnId="{DF8F290B-E665-41E0-A481-EEAD25701110}">
      <dgm:prSet/>
      <dgm:spPr/>
      <dgm:t>
        <a:bodyPr/>
        <a:lstStyle/>
        <a:p>
          <a:endParaRPr lang="en-US"/>
        </a:p>
      </dgm:t>
    </dgm:pt>
    <dgm:pt modelId="{832AE0C4-6A6F-4195-898A-A7910A6F2BF1}" type="sibTrans" cxnId="{DF8F290B-E665-41E0-A481-EEAD25701110}">
      <dgm:prSet/>
      <dgm:spPr/>
      <dgm:t>
        <a:bodyPr/>
        <a:lstStyle/>
        <a:p>
          <a:endParaRPr lang="en-US"/>
        </a:p>
      </dgm:t>
    </dgm:pt>
    <dgm:pt modelId="{D09C6122-26EF-4B17-B80F-8EDAD5F763B4}">
      <dgm:prSet/>
      <dgm:spPr/>
      <dgm:t>
        <a:bodyPr/>
        <a:lstStyle/>
        <a:p>
          <a:r>
            <a:rPr lang="en-US" b="0" i="0"/>
            <a:t>Nurse consultants may work for themselves or for a consultancy or agency. If they work for a consultancy, they’re considered employees who travel for work and engage with a health care system, hospital, clinic, or medical practice. If they work for themselves, they typically work remotely from their home office, although they may work at a health care facility that has hired them to do consulting work. Although the duties they perform and the way they perform them are unique, compared with other nursing functions, the services they provide are still within the scope of the nursing profession.</a:t>
          </a:r>
          <a:endParaRPr lang="en-US"/>
        </a:p>
      </dgm:t>
    </dgm:pt>
    <dgm:pt modelId="{29111256-EE12-44D7-9FB1-4D4D9787C71B}" type="parTrans" cxnId="{92C38266-4F7E-4B10-985F-BF496C9EC15A}">
      <dgm:prSet/>
      <dgm:spPr/>
      <dgm:t>
        <a:bodyPr/>
        <a:lstStyle/>
        <a:p>
          <a:endParaRPr lang="en-US"/>
        </a:p>
      </dgm:t>
    </dgm:pt>
    <dgm:pt modelId="{388E10E0-FF17-45B0-8CC7-235091A38419}" type="sibTrans" cxnId="{92C38266-4F7E-4B10-985F-BF496C9EC15A}">
      <dgm:prSet/>
      <dgm:spPr/>
      <dgm:t>
        <a:bodyPr/>
        <a:lstStyle/>
        <a:p>
          <a:endParaRPr lang="en-US"/>
        </a:p>
      </dgm:t>
    </dgm:pt>
    <dgm:pt modelId="{76C180E1-5EBA-4ACB-942E-C772F9F98215}">
      <dgm:prSet/>
      <dgm:spPr/>
      <dgm:t>
        <a:bodyPr/>
        <a:lstStyle/>
        <a:p>
          <a:r>
            <a:rPr lang="en-US"/>
            <a:t>(Regis, 2021)</a:t>
          </a:r>
        </a:p>
      </dgm:t>
    </dgm:pt>
    <dgm:pt modelId="{5C282239-902C-4B07-9DFD-2C79BE5EC79D}" type="parTrans" cxnId="{450CB132-5C81-4428-9FF8-F0A3CF1D801B}">
      <dgm:prSet/>
      <dgm:spPr/>
      <dgm:t>
        <a:bodyPr/>
        <a:lstStyle/>
        <a:p>
          <a:endParaRPr lang="en-US"/>
        </a:p>
      </dgm:t>
    </dgm:pt>
    <dgm:pt modelId="{D1A287CB-1C8E-47FA-B2F9-F17246411DC4}" type="sibTrans" cxnId="{450CB132-5C81-4428-9FF8-F0A3CF1D801B}">
      <dgm:prSet/>
      <dgm:spPr/>
      <dgm:t>
        <a:bodyPr/>
        <a:lstStyle/>
        <a:p>
          <a:endParaRPr lang="en-US"/>
        </a:p>
      </dgm:t>
    </dgm:pt>
    <dgm:pt modelId="{B4EA09DB-C391-4CE6-A482-40A6421243DA}" type="pres">
      <dgm:prSet presAssocID="{3F1A38C4-949A-423E-BA65-A2F6D23026CF}" presName="linear" presStyleCnt="0">
        <dgm:presLayoutVars>
          <dgm:animLvl val="lvl"/>
          <dgm:resizeHandles val="exact"/>
        </dgm:presLayoutVars>
      </dgm:prSet>
      <dgm:spPr/>
    </dgm:pt>
    <dgm:pt modelId="{49344169-8191-4D92-BF19-F42F20E15923}" type="pres">
      <dgm:prSet presAssocID="{AC06A684-50C5-4FA6-80B0-5C7055230EAF}" presName="parentText" presStyleLbl="node1" presStyleIdx="0" presStyleCnt="4">
        <dgm:presLayoutVars>
          <dgm:chMax val="0"/>
          <dgm:bulletEnabled val="1"/>
        </dgm:presLayoutVars>
      </dgm:prSet>
      <dgm:spPr/>
    </dgm:pt>
    <dgm:pt modelId="{65F640A3-199B-48D8-8F7C-423403CFDFA3}" type="pres">
      <dgm:prSet presAssocID="{C3C7D420-E005-4B74-9AF9-B333B2713AB1}" presName="spacer" presStyleCnt="0"/>
      <dgm:spPr/>
    </dgm:pt>
    <dgm:pt modelId="{B0251DFC-D366-41B1-B2AE-AF5E90A25794}" type="pres">
      <dgm:prSet presAssocID="{ABB506CD-186D-445C-8288-B96F9444E742}" presName="parentText" presStyleLbl="node1" presStyleIdx="1" presStyleCnt="4">
        <dgm:presLayoutVars>
          <dgm:chMax val="0"/>
          <dgm:bulletEnabled val="1"/>
        </dgm:presLayoutVars>
      </dgm:prSet>
      <dgm:spPr/>
    </dgm:pt>
    <dgm:pt modelId="{11E214FB-7056-4D36-B705-137CF6758D84}" type="pres">
      <dgm:prSet presAssocID="{832AE0C4-6A6F-4195-898A-A7910A6F2BF1}" presName="spacer" presStyleCnt="0"/>
      <dgm:spPr/>
    </dgm:pt>
    <dgm:pt modelId="{D5413867-BDCB-4245-AA07-161782571CC1}" type="pres">
      <dgm:prSet presAssocID="{D09C6122-26EF-4B17-B80F-8EDAD5F763B4}" presName="parentText" presStyleLbl="node1" presStyleIdx="2" presStyleCnt="4">
        <dgm:presLayoutVars>
          <dgm:chMax val="0"/>
          <dgm:bulletEnabled val="1"/>
        </dgm:presLayoutVars>
      </dgm:prSet>
      <dgm:spPr/>
    </dgm:pt>
    <dgm:pt modelId="{F0438411-555B-4DAA-9445-F03DA92265DD}" type="pres">
      <dgm:prSet presAssocID="{388E10E0-FF17-45B0-8CC7-235091A38419}" presName="spacer" presStyleCnt="0"/>
      <dgm:spPr/>
    </dgm:pt>
    <dgm:pt modelId="{A00CAAE0-63BE-4ADB-A27D-B86501BAA158}" type="pres">
      <dgm:prSet presAssocID="{76C180E1-5EBA-4ACB-942E-C772F9F98215}" presName="parentText" presStyleLbl="node1" presStyleIdx="3" presStyleCnt="4">
        <dgm:presLayoutVars>
          <dgm:chMax val="0"/>
          <dgm:bulletEnabled val="1"/>
        </dgm:presLayoutVars>
      </dgm:prSet>
      <dgm:spPr/>
    </dgm:pt>
  </dgm:ptLst>
  <dgm:cxnLst>
    <dgm:cxn modelId="{B3240409-2E0D-4C2C-80EC-D632974C6F16}" type="presOf" srcId="{76C180E1-5EBA-4ACB-942E-C772F9F98215}" destId="{A00CAAE0-63BE-4ADB-A27D-B86501BAA158}" srcOrd="0" destOrd="0" presId="urn:microsoft.com/office/officeart/2005/8/layout/vList2"/>
    <dgm:cxn modelId="{DF8F290B-E665-41E0-A481-EEAD25701110}" srcId="{3F1A38C4-949A-423E-BA65-A2F6D23026CF}" destId="{ABB506CD-186D-445C-8288-B96F9444E742}" srcOrd="1" destOrd="0" parTransId="{0B38F412-2BE1-4F60-8BF4-000A4B3395CD}" sibTransId="{832AE0C4-6A6F-4195-898A-A7910A6F2BF1}"/>
    <dgm:cxn modelId="{ACA78912-11CC-4D69-8889-E3684938F5B9}" type="presOf" srcId="{D09C6122-26EF-4B17-B80F-8EDAD5F763B4}" destId="{D5413867-BDCB-4245-AA07-161782571CC1}" srcOrd="0" destOrd="0" presId="urn:microsoft.com/office/officeart/2005/8/layout/vList2"/>
    <dgm:cxn modelId="{450CB132-5C81-4428-9FF8-F0A3CF1D801B}" srcId="{3F1A38C4-949A-423E-BA65-A2F6D23026CF}" destId="{76C180E1-5EBA-4ACB-942E-C772F9F98215}" srcOrd="3" destOrd="0" parTransId="{5C282239-902C-4B07-9DFD-2C79BE5EC79D}" sibTransId="{D1A287CB-1C8E-47FA-B2F9-F17246411DC4}"/>
    <dgm:cxn modelId="{C3AB415C-1A4B-4728-8801-21DF79135FDC}" srcId="{3F1A38C4-949A-423E-BA65-A2F6D23026CF}" destId="{AC06A684-50C5-4FA6-80B0-5C7055230EAF}" srcOrd="0" destOrd="0" parTransId="{CFF452F0-686D-4B76-9F42-8BDFEAE6F97B}" sibTransId="{C3C7D420-E005-4B74-9AF9-B333B2713AB1}"/>
    <dgm:cxn modelId="{92C38266-4F7E-4B10-985F-BF496C9EC15A}" srcId="{3F1A38C4-949A-423E-BA65-A2F6D23026CF}" destId="{D09C6122-26EF-4B17-B80F-8EDAD5F763B4}" srcOrd="2" destOrd="0" parTransId="{29111256-EE12-44D7-9FB1-4D4D9787C71B}" sibTransId="{388E10E0-FF17-45B0-8CC7-235091A38419}"/>
    <dgm:cxn modelId="{B18D2454-E552-4408-852B-D3D99A7C07A5}" type="presOf" srcId="{3F1A38C4-949A-423E-BA65-A2F6D23026CF}" destId="{B4EA09DB-C391-4CE6-A482-40A6421243DA}" srcOrd="0" destOrd="0" presId="urn:microsoft.com/office/officeart/2005/8/layout/vList2"/>
    <dgm:cxn modelId="{0B9BC0AD-261D-4058-8057-534EE5EA4BDD}" type="presOf" srcId="{AC06A684-50C5-4FA6-80B0-5C7055230EAF}" destId="{49344169-8191-4D92-BF19-F42F20E15923}" srcOrd="0" destOrd="0" presId="urn:microsoft.com/office/officeart/2005/8/layout/vList2"/>
    <dgm:cxn modelId="{44FCB1F7-A0D4-48DE-90F7-49E159A100D5}" type="presOf" srcId="{ABB506CD-186D-445C-8288-B96F9444E742}" destId="{B0251DFC-D366-41B1-B2AE-AF5E90A25794}" srcOrd="0" destOrd="0" presId="urn:microsoft.com/office/officeart/2005/8/layout/vList2"/>
    <dgm:cxn modelId="{1C10DB4F-A7AB-4C72-A1B2-69F83A8D307A}" type="presParOf" srcId="{B4EA09DB-C391-4CE6-A482-40A6421243DA}" destId="{49344169-8191-4D92-BF19-F42F20E15923}" srcOrd="0" destOrd="0" presId="urn:microsoft.com/office/officeart/2005/8/layout/vList2"/>
    <dgm:cxn modelId="{6A67E797-9122-4C91-9841-3CBBF382A021}" type="presParOf" srcId="{B4EA09DB-C391-4CE6-A482-40A6421243DA}" destId="{65F640A3-199B-48D8-8F7C-423403CFDFA3}" srcOrd="1" destOrd="0" presId="urn:microsoft.com/office/officeart/2005/8/layout/vList2"/>
    <dgm:cxn modelId="{C56ECA33-BE50-4802-8E0B-660211D9CD17}" type="presParOf" srcId="{B4EA09DB-C391-4CE6-A482-40A6421243DA}" destId="{B0251DFC-D366-41B1-B2AE-AF5E90A25794}" srcOrd="2" destOrd="0" presId="urn:microsoft.com/office/officeart/2005/8/layout/vList2"/>
    <dgm:cxn modelId="{3EE611A8-C940-4734-AC9B-BB4B9B195126}" type="presParOf" srcId="{B4EA09DB-C391-4CE6-A482-40A6421243DA}" destId="{11E214FB-7056-4D36-B705-137CF6758D84}" srcOrd="3" destOrd="0" presId="urn:microsoft.com/office/officeart/2005/8/layout/vList2"/>
    <dgm:cxn modelId="{56CEADB6-37E2-492B-AB7F-8921EBDD2C5A}" type="presParOf" srcId="{B4EA09DB-C391-4CE6-A482-40A6421243DA}" destId="{D5413867-BDCB-4245-AA07-161782571CC1}" srcOrd="4" destOrd="0" presId="urn:microsoft.com/office/officeart/2005/8/layout/vList2"/>
    <dgm:cxn modelId="{28E65D07-6798-4212-B332-F0353B3DB732}" type="presParOf" srcId="{B4EA09DB-C391-4CE6-A482-40A6421243DA}" destId="{F0438411-555B-4DAA-9445-F03DA92265DD}" srcOrd="5" destOrd="0" presId="urn:microsoft.com/office/officeart/2005/8/layout/vList2"/>
    <dgm:cxn modelId="{8F672647-E1A0-4F0A-833D-31D394E1293D}" type="presParOf" srcId="{B4EA09DB-C391-4CE6-A482-40A6421243DA}" destId="{A00CAAE0-63BE-4ADB-A27D-B86501BAA15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899D6-E6DF-4856-80A3-D5E2954006CA}">
      <dsp:nvSpPr>
        <dsp:cNvPr id="0" name=""/>
        <dsp:cNvSpPr/>
      </dsp:nvSpPr>
      <dsp:spPr>
        <a:xfrm>
          <a:off x="0" y="89498"/>
          <a:ext cx="6245265" cy="7985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Expert knowledge used in educating and training.</a:t>
          </a:r>
        </a:p>
      </dsp:txBody>
      <dsp:txXfrm>
        <a:off x="38981" y="128479"/>
        <a:ext cx="6167303" cy="720563"/>
      </dsp:txXfrm>
    </dsp:sp>
    <dsp:sp modelId="{5ECD8FED-7CFF-4E06-901D-2FAA839DEDD6}">
      <dsp:nvSpPr>
        <dsp:cNvPr id="0" name=""/>
        <dsp:cNvSpPr/>
      </dsp:nvSpPr>
      <dsp:spPr>
        <a:xfrm>
          <a:off x="0" y="945623"/>
          <a:ext cx="6245265" cy="798525"/>
        </a:xfrm>
        <a:prstGeom prst="roundRect">
          <a:avLst/>
        </a:prstGeom>
        <a:solidFill>
          <a:schemeClr val="accent2">
            <a:hueOff val="1232660"/>
            <a:satOff val="0"/>
            <a:lumOff val="3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Direct patient care will not be necessary.</a:t>
          </a:r>
        </a:p>
      </dsp:txBody>
      <dsp:txXfrm>
        <a:off x="38981" y="984604"/>
        <a:ext cx="6167303" cy="720563"/>
      </dsp:txXfrm>
    </dsp:sp>
    <dsp:sp modelId="{938BA577-9138-469E-AD23-1329DD1B5564}">
      <dsp:nvSpPr>
        <dsp:cNvPr id="0" name=""/>
        <dsp:cNvSpPr/>
      </dsp:nvSpPr>
      <dsp:spPr>
        <a:xfrm>
          <a:off x="0" y="1801748"/>
          <a:ext cx="6245265" cy="798525"/>
        </a:xfrm>
        <a:prstGeom prst="roundRect">
          <a:avLst/>
        </a:prstGeom>
        <a:solidFill>
          <a:schemeClr val="accent2">
            <a:hueOff val="2465319"/>
            <a:satOff val="0"/>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Will likely have an autonomous practice.</a:t>
          </a:r>
        </a:p>
      </dsp:txBody>
      <dsp:txXfrm>
        <a:off x="38981" y="1840729"/>
        <a:ext cx="6167303" cy="720563"/>
      </dsp:txXfrm>
    </dsp:sp>
    <dsp:sp modelId="{5EBD7BA9-A6D4-47EC-B633-256C59F1E2BF}">
      <dsp:nvSpPr>
        <dsp:cNvPr id="0" name=""/>
        <dsp:cNvSpPr/>
      </dsp:nvSpPr>
      <dsp:spPr>
        <a:xfrm>
          <a:off x="0" y="2657873"/>
          <a:ext cx="6245265" cy="798525"/>
        </a:xfrm>
        <a:prstGeom prst="roundRect">
          <a:avLst/>
        </a:prstGeom>
        <a:solidFill>
          <a:schemeClr val="accent2">
            <a:hueOff val="3697979"/>
            <a:satOff val="0"/>
            <a:lumOff val="1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Be able to make difficult decisions.</a:t>
          </a:r>
        </a:p>
      </dsp:txBody>
      <dsp:txXfrm>
        <a:off x="38981" y="2696854"/>
        <a:ext cx="6167303" cy="720563"/>
      </dsp:txXfrm>
    </dsp:sp>
    <dsp:sp modelId="{782E2370-9549-4DC3-815F-C33B165278F2}">
      <dsp:nvSpPr>
        <dsp:cNvPr id="0" name=""/>
        <dsp:cNvSpPr/>
      </dsp:nvSpPr>
      <dsp:spPr>
        <a:xfrm>
          <a:off x="0" y="3513998"/>
          <a:ext cx="6245265" cy="798525"/>
        </a:xfrm>
        <a:prstGeom prst="roundRect">
          <a:avLst/>
        </a:prstGeom>
        <a:solidFill>
          <a:schemeClr val="accent2">
            <a:hueOff val="4930638"/>
            <a:satOff val="0"/>
            <a:lumOff val="1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Education will provide better health outcomes and work quality.</a:t>
          </a:r>
        </a:p>
      </dsp:txBody>
      <dsp:txXfrm>
        <a:off x="38981" y="3552979"/>
        <a:ext cx="6167303" cy="720563"/>
      </dsp:txXfrm>
    </dsp:sp>
    <dsp:sp modelId="{6E21E90B-2A29-431A-88EA-65A16CFC4152}">
      <dsp:nvSpPr>
        <dsp:cNvPr id="0" name=""/>
        <dsp:cNvSpPr/>
      </dsp:nvSpPr>
      <dsp:spPr>
        <a:xfrm>
          <a:off x="0" y="4370123"/>
          <a:ext cx="6245265" cy="798525"/>
        </a:xfrm>
        <a:prstGeom prst="roundRect">
          <a:avLst/>
        </a:prstGeom>
        <a:solidFill>
          <a:schemeClr val="accent2">
            <a:hueOff val="6163298"/>
            <a:satOff val="0"/>
            <a:lumOff val="1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Strong research skills.</a:t>
          </a:r>
        </a:p>
      </dsp:txBody>
      <dsp:txXfrm>
        <a:off x="38981" y="4409104"/>
        <a:ext cx="6167303" cy="720563"/>
      </dsp:txXfrm>
    </dsp:sp>
    <dsp:sp modelId="{9A7445D5-ED75-4BC1-9F09-9BA3A4497BEC}">
      <dsp:nvSpPr>
        <dsp:cNvPr id="0" name=""/>
        <dsp:cNvSpPr/>
      </dsp:nvSpPr>
      <dsp:spPr>
        <a:xfrm>
          <a:off x="0" y="5168648"/>
          <a:ext cx="6245265"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(Giles et al., 2014)</a:t>
          </a:r>
        </a:p>
      </dsp:txBody>
      <dsp:txXfrm>
        <a:off x="0" y="5168648"/>
        <a:ext cx="6245265" cy="331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75095-15BA-4115-B204-F50F3936D309}">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8EFA0-21A2-4193-8B92-D9717B3D9D78}">
      <dsp:nvSpPr>
        <dsp:cNvPr id="0" name=""/>
        <dsp:cNvSpPr/>
      </dsp:nvSpPr>
      <dsp:spPr>
        <a:xfrm>
          <a:off x="525780" y="19448"/>
          <a:ext cx="7360920"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US" sz="3300" kern="1200"/>
            <a:t>Clinical Role</a:t>
          </a:r>
        </a:p>
      </dsp:txBody>
      <dsp:txXfrm>
        <a:off x="573335" y="67003"/>
        <a:ext cx="7265810" cy="879050"/>
      </dsp:txXfrm>
    </dsp:sp>
    <dsp:sp modelId="{8AC1FCBD-C840-46F7-A573-E76D9456C397}">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D9B009-CE43-4557-977C-6200051E6150}">
      <dsp:nvSpPr>
        <dsp:cNvPr id="0" name=""/>
        <dsp:cNvSpPr/>
      </dsp:nvSpPr>
      <dsp:spPr>
        <a:xfrm>
          <a:off x="525780" y="1516329"/>
          <a:ext cx="7360920" cy="974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US" sz="3300" kern="1200"/>
            <a:t>Legal Role</a:t>
          </a:r>
        </a:p>
      </dsp:txBody>
      <dsp:txXfrm>
        <a:off x="573335" y="1563884"/>
        <a:ext cx="7265810" cy="879050"/>
      </dsp:txXfrm>
    </dsp:sp>
    <dsp:sp modelId="{260A0FB3-E250-40BF-9F2F-B62A7D96729B}">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F39C9B-7BBE-4E4F-BFFB-6662FD465A17}">
      <dsp:nvSpPr>
        <dsp:cNvPr id="0" name=""/>
        <dsp:cNvSpPr/>
      </dsp:nvSpPr>
      <dsp:spPr>
        <a:xfrm>
          <a:off x="525780" y="3013209"/>
          <a:ext cx="7360920" cy="974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US" sz="3300" kern="1200"/>
            <a:t>Operations</a:t>
          </a:r>
        </a:p>
      </dsp:txBody>
      <dsp:txXfrm>
        <a:off x="573335" y="3060764"/>
        <a:ext cx="7265810"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74217-EC7D-4EC4-ADA2-57A8A81BD428}">
      <dsp:nvSpPr>
        <dsp:cNvPr id="0" name=""/>
        <dsp:cNvSpPr/>
      </dsp:nvSpPr>
      <dsp:spPr>
        <a:xfrm>
          <a:off x="0" y="452"/>
          <a:ext cx="443472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FC9AC3-9F05-4CF0-ADB4-54F29FE3E2E6}">
      <dsp:nvSpPr>
        <dsp:cNvPr id="0" name=""/>
        <dsp:cNvSpPr/>
      </dsp:nvSpPr>
      <dsp:spPr>
        <a:xfrm>
          <a:off x="0" y="452"/>
          <a:ext cx="4434721" cy="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Autonomy cannot be achieved in all 50 states without having this role maintained by advanced practice nurses.</a:t>
          </a:r>
        </a:p>
      </dsp:txBody>
      <dsp:txXfrm>
        <a:off x="0" y="452"/>
        <a:ext cx="4434721" cy="741904"/>
      </dsp:txXfrm>
    </dsp:sp>
    <dsp:sp modelId="{674333CF-536D-4B91-8404-A0856B806A25}">
      <dsp:nvSpPr>
        <dsp:cNvPr id="0" name=""/>
        <dsp:cNvSpPr/>
      </dsp:nvSpPr>
      <dsp:spPr>
        <a:xfrm>
          <a:off x="0" y="742357"/>
          <a:ext cx="443472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0B452C5-C196-4507-BA03-C5C241E7B384}">
      <dsp:nvSpPr>
        <dsp:cNvPr id="0" name=""/>
        <dsp:cNvSpPr/>
      </dsp:nvSpPr>
      <dsp:spPr>
        <a:xfrm>
          <a:off x="0" y="742357"/>
          <a:ext cx="4434721" cy="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Education of staff, future nurses, and physicians can be managed by those in this role.</a:t>
          </a:r>
        </a:p>
      </dsp:txBody>
      <dsp:txXfrm>
        <a:off x="0" y="742357"/>
        <a:ext cx="4434721" cy="741904"/>
      </dsp:txXfrm>
    </dsp:sp>
    <dsp:sp modelId="{5DC0C49A-1225-43BB-A615-2F25CCA7AACA}">
      <dsp:nvSpPr>
        <dsp:cNvPr id="0" name=""/>
        <dsp:cNvSpPr/>
      </dsp:nvSpPr>
      <dsp:spPr>
        <a:xfrm>
          <a:off x="0" y="1484261"/>
          <a:ext cx="4434721"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699F5D8-EA33-4828-9900-485E5BD02704}">
      <dsp:nvSpPr>
        <dsp:cNvPr id="0" name=""/>
        <dsp:cNvSpPr/>
      </dsp:nvSpPr>
      <dsp:spPr>
        <a:xfrm>
          <a:off x="0" y="1484261"/>
          <a:ext cx="4434721" cy="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Provide research and education to help improve quality of care.</a:t>
          </a:r>
        </a:p>
      </dsp:txBody>
      <dsp:txXfrm>
        <a:off x="0" y="1484261"/>
        <a:ext cx="4434721" cy="741904"/>
      </dsp:txXfrm>
    </dsp:sp>
    <dsp:sp modelId="{9A4457B0-9D52-4303-903A-94D201DAA812}">
      <dsp:nvSpPr>
        <dsp:cNvPr id="0" name=""/>
        <dsp:cNvSpPr/>
      </dsp:nvSpPr>
      <dsp:spPr>
        <a:xfrm>
          <a:off x="0" y="2226165"/>
          <a:ext cx="4434721"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2BA7504-EE91-43EA-BF8B-70142FEBA9FA}">
      <dsp:nvSpPr>
        <dsp:cNvPr id="0" name=""/>
        <dsp:cNvSpPr/>
      </dsp:nvSpPr>
      <dsp:spPr>
        <a:xfrm>
          <a:off x="0" y="2226165"/>
          <a:ext cx="4434721" cy="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Implement evidenced based practices.</a:t>
          </a:r>
        </a:p>
      </dsp:txBody>
      <dsp:txXfrm>
        <a:off x="0" y="2226165"/>
        <a:ext cx="4434721" cy="741904"/>
      </dsp:txXfrm>
    </dsp:sp>
    <dsp:sp modelId="{E39113C8-9D59-48A8-A554-A0C56B126D51}">
      <dsp:nvSpPr>
        <dsp:cNvPr id="0" name=""/>
        <dsp:cNvSpPr/>
      </dsp:nvSpPr>
      <dsp:spPr>
        <a:xfrm>
          <a:off x="0" y="2968069"/>
          <a:ext cx="4434721"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4C5DF5C-CDFA-462D-AC45-D5BDB4F88BC5}">
      <dsp:nvSpPr>
        <dsp:cNvPr id="0" name=""/>
        <dsp:cNvSpPr/>
      </dsp:nvSpPr>
      <dsp:spPr>
        <a:xfrm>
          <a:off x="0" y="2968069"/>
          <a:ext cx="4434721" cy="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Encourage and motivate employees and providers.</a:t>
          </a:r>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kern="1200" dirty="0"/>
            <a:t>(Indeed, 2022)</a:t>
          </a:r>
        </a:p>
      </dsp:txBody>
      <dsp:txXfrm>
        <a:off x="0" y="2968069"/>
        <a:ext cx="4434721" cy="741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C9A52-00D9-42F6-9B12-210EAB31374C}">
      <dsp:nvSpPr>
        <dsp:cNvPr id="0" name=""/>
        <dsp:cNvSpPr/>
      </dsp:nvSpPr>
      <dsp:spPr>
        <a:xfrm>
          <a:off x="299054" y="835471"/>
          <a:ext cx="932871" cy="93287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212CF-93AC-4578-BD20-8806DBABBF57}">
      <dsp:nvSpPr>
        <dsp:cNvPr id="0" name=""/>
        <dsp:cNvSpPr/>
      </dsp:nvSpPr>
      <dsp:spPr>
        <a:xfrm>
          <a:off x="497863" y="1034279"/>
          <a:ext cx="535253" cy="535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FF58A9-C2B2-401F-8658-6D8A3936B4A1}">
      <dsp:nvSpPr>
        <dsp:cNvPr id="0" name=""/>
        <dsp:cNvSpPr/>
      </dsp:nvSpPr>
      <dsp:spPr>
        <a:xfrm>
          <a:off x="841" y="2058908"/>
          <a:ext cx="1529296" cy="145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Obtain degree of a registered nurse.</a:t>
          </a:r>
        </a:p>
      </dsp:txBody>
      <dsp:txXfrm>
        <a:off x="841" y="2058908"/>
        <a:ext cx="1529296" cy="1456957"/>
      </dsp:txXfrm>
    </dsp:sp>
    <dsp:sp modelId="{A44FB897-09BB-4C49-99CF-1E7CCB7705A1}">
      <dsp:nvSpPr>
        <dsp:cNvPr id="0" name=""/>
        <dsp:cNvSpPr/>
      </dsp:nvSpPr>
      <dsp:spPr>
        <a:xfrm>
          <a:off x="2095978" y="835471"/>
          <a:ext cx="932871" cy="93287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59A2FB-D9D1-4055-B99B-3719E4E56A4B}">
      <dsp:nvSpPr>
        <dsp:cNvPr id="0" name=""/>
        <dsp:cNvSpPr/>
      </dsp:nvSpPr>
      <dsp:spPr>
        <a:xfrm>
          <a:off x="2294787" y="1034279"/>
          <a:ext cx="535253" cy="535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1D66C0-1E91-4A60-861C-2849BAC5F490}">
      <dsp:nvSpPr>
        <dsp:cNvPr id="0" name=""/>
        <dsp:cNvSpPr/>
      </dsp:nvSpPr>
      <dsp:spPr>
        <a:xfrm>
          <a:off x="1797765" y="2058908"/>
          <a:ext cx="1529296" cy="145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Pass NCLEX.</a:t>
          </a:r>
        </a:p>
      </dsp:txBody>
      <dsp:txXfrm>
        <a:off x="1797765" y="2058908"/>
        <a:ext cx="1529296" cy="1456957"/>
      </dsp:txXfrm>
    </dsp:sp>
    <dsp:sp modelId="{752F9464-916E-4A2E-AD8C-B9243C1CBA55}">
      <dsp:nvSpPr>
        <dsp:cNvPr id="0" name=""/>
        <dsp:cNvSpPr/>
      </dsp:nvSpPr>
      <dsp:spPr>
        <a:xfrm>
          <a:off x="3892902" y="835471"/>
          <a:ext cx="932871" cy="93287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8587AF-CF94-48D8-8D79-9756D19CEAE4}">
      <dsp:nvSpPr>
        <dsp:cNvPr id="0" name=""/>
        <dsp:cNvSpPr/>
      </dsp:nvSpPr>
      <dsp:spPr>
        <a:xfrm>
          <a:off x="4091711" y="1034279"/>
          <a:ext cx="535253" cy="535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93BB27-0465-492A-9BCD-C7A927EFF344}">
      <dsp:nvSpPr>
        <dsp:cNvPr id="0" name=""/>
        <dsp:cNvSpPr/>
      </dsp:nvSpPr>
      <dsp:spPr>
        <a:xfrm>
          <a:off x="3594689" y="2058908"/>
          <a:ext cx="1529296" cy="145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May want to obtain graduate degree at a school with classes that are necessary to access the area of most interest (i.e., legal, medical, operations).</a:t>
          </a:r>
        </a:p>
      </dsp:txBody>
      <dsp:txXfrm>
        <a:off x="3594689" y="2058908"/>
        <a:ext cx="1529296" cy="1456957"/>
      </dsp:txXfrm>
    </dsp:sp>
    <dsp:sp modelId="{D6F4F642-E3A3-4CF6-80B3-EB296A806B73}">
      <dsp:nvSpPr>
        <dsp:cNvPr id="0" name=""/>
        <dsp:cNvSpPr/>
      </dsp:nvSpPr>
      <dsp:spPr>
        <a:xfrm>
          <a:off x="5689826" y="835471"/>
          <a:ext cx="932871" cy="93287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9B358B-03C7-40DA-B108-6D4F0EFCB370}">
      <dsp:nvSpPr>
        <dsp:cNvPr id="0" name=""/>
        <dsp:cNvSpPr/>
      </dsp:nvSpPr>
      <dsp:spPr>
        <a:xfrm>
          <a:off x="5888634" y="1034279"/>
          <a:ext cx="535253" cy="535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897826-6ECF-481D-8510-47ACD030CAD6}">
      <dsp:nvSpPr>
        <dsp:cNvPr id="0" name=""/>
        <dsp:cNvSpPr/>
      </dsp:nvSpPr>
      <dsp:spPr>
        <a:xfrm>
          <a:off x="5391613" y="2058908"/>
          <a:ext cx="1529296" cy="145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Take business classes.</a:t>
          </a:r>
        </a:p>
      </dsp:txBody>
      <dsp:txXfrm>
        <a:off x="5391613" y="2058908"/>
        <a:ext cx="1529296" cy="1456957"/>
      </dsp:txXfrm>
    </dsp:sp>
    <dsp:sp modelId="{5A30EEFA-2354-4F52-A654-FF2F3AEE4016}">
      <dsp:nvSpPr>
        <dsp:cNvPr id="0" name=""/>
        <dsp:cNvSpPr/>
      </dsp:nvSpPr>
      <dsp:spPr>
        <a:xfrm>
          <a:off x="7486750" y="835471"/>
          <a:ext cx="932871" cy="932871"/>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18C52-F39E-4A58-A74F-6BD9E375DD8D}">
      <dsp:nvSpPr>
        <dsp:cNvPr id="0" name=""/>
        <dsp:cNvSpPr/>
      </dsp:nvSpPr>
      <dsp:spPr>
        <a:xfrm>
          <a:off x="7685558" y="1034279"/>
          <a:ext cx="535253" cy="5352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72B0C8-051A-4D3D-8C40-3CAD45962790}">
      <dsp:nvSpPr>
        <dsp:cNvPr id="0" name=""/>
        <dsp:cNvSpPr/>
      </dsp:nvSpPr>
      <dsp:spPr>
        <a:xfrm>
          <a:off x="7188537" y="2058908"/>
          <a:ext cx="1529296" cy="145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Have good organizational and problem-solving skills.</a:t>
          </a:r>
        </a:p>
      </dsp:txBody>
      <dsp:txXfrm>
        <a:off x="7188537" y="2058908"/>
        <a:ext cx="1529296" cy="1456957"/>
      </dsp:txXfrm>
    </dsp:sp>
    <dsp:sp modelId="{E49A3232-9CDC-48F3-9FA0-CE4B1F2E1280}">
      <dsp:nvSpPr>
        <dsp:cNvPr id="0" name=""/>
        <dsp:cNvSpPr/>
      </dsp:nvSpPr>
      <dsp:spPr>
        <a:xfrm>
          <a:off x="9283674" y="835471"/>
          <a:ext cx="932871" cy="93287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EB8B1F-B822-41AA-89A7-32ED07441226}">
      <dsp:nvSpPr>
        <dsp:cNvPr id="0" name=""/>
        <dsp:cNvSpPr/>
      </dsp:nvSpPr>
      <dsp:spPr>
        <a:xfrm>
          <a:off x="9482482" y="1034279"/>
          <a:ext cx="535253" cy="5352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A30D1D-3605-44EE-8C79-CBE31774C81B}">
      <dsp:nvSpPr>
        <dsp:cNvPr id="0" name=""/>
        <dsp:cNvSpPr/>
      </dsp:nvSpPr>
      <dsp:spPr>
        <a:xfrm>
          <a:off x="8985461" y="2058908"/>
          <a:ext cx="1529296" cy="145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Desire to improve workflows in facilities and educate patients and staff.</a:t>
          </a:r>
        </a:p>
        <a:p>
          <a:pPr marL="0" lvl="0" indent="0" algn="ctr" defTabSz="488950">
            <a:lnSpc>
              <a:spcPct val="90000"/>
            </a:lnSpc>
            <a:spcBef>
              <a:spcPct val="0"/>
            </a:spcBef>
            <a:spcAft>
              <a:spcPct val="35000"/>
            </a:spcAft>
            <a:buNone/>
            <a:defRPr cap="all"/>
          </a:pPr>
          <a:endParaRPr lang="en-US" sz="1100" kern="1200" dirty="0"/>
        </a:p>
        <a:p>
          <a:pPr marL="0" lvl="0" indent="0" algn="ctr" defTabSz="488950">
            <a:lnSpc>
              <a:spcPct val="90000"/>
            </a:lnSpc>
            <a:spcBef>
              <a:spcPct val="0"/>
            </a:spcBef>
            <a:spcAft>
              <a:spcPct val="35000"/>
            </a:spcAft>
            <a:buNone/>
            <a:defRPr cap="all"/>
          </a:pPr>
          <a:endParaRPr lang="en-US" sz="1100" kern="1200" dirty="0"/>
        </a:p>
        <a:p>
          <a:pPr marL="0" lvl="0" indent="0" algn="ctr" defTabSz="488950">
            <a:lnSpc>
              <a:spcPct val="90000"/>
            </a:lnSpc>
            <a:spcBef>
              <a:spcPct val="0"/>
            </a:spcBef>
            <a:spcAft>
              <a:spcPct val="35000"/>
            </a:spcAft>
            <a:buNone/>
            <a:defRPr cap="all"/>
          </a:pPr>
          <a:endParaRPr lang="en-US" sz="1100" kern="1200" dirty="0"/>
        </a:p>
        <a:p>
          <a:pPr marL="0" lvl="0" indent="0" algn="ctr" defTabSz="488950">
            <a:lnSpc>
              <a:spcPct val="90000"/>
            </a:lnSpc>
            <a:spcBef>
              <a:spcPct val="0"/>
            </a:spcBef>
            <a:spcAft>
              <a:spcPct val="35000"/>
            </a:spcAft>
            <a:buNone/>
            <a:defRPr cap="all"/>
          </a:pPr>
          <a:endParaRPr lang="en-US" sz="1100" kern="1200" dirty="0"/>
        </a:p>
        <a:p>
          <a:pPr marL="0" lvl="0" indent="0" algn="ctr" defTabSz="488950">
            <a:lnSpc>
              <a:spcPct val="90000"/>
            </a:lnSpc>
            <a:spcBef>
              <a:spcPct val="0"/>
            </a:spcBef>
            <a:spcAft>
              <a:spcPct val="35000"/>
            </a:spcAft>
            <a:buNone/>
            <a:defRPr cap="all"/>
          </a:pPr>
          <a:r>
            <a:rPr lang="en-US" sz="1100" kern="1200" dirty="0"/>
            <a:t>(Regis, 2021)</a:t>
          </a:r>
        </a:p>
      </dsp:txBody>
      <dsp:txXfrm>
        <a:off x="8985461" y="2058908"/>
        <a:ext cx="1529296" cy="1456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44169-8191-4D92-BF19-F42F20E15923}">
      <dsp:nvSpPr>
        <dsp:cNvPr id="0" name=""/>
        <dsp:cNvSpPr/>
      </dsp:nvSpPr>
      <dsp:spPr>
        <a:xfrm>
          <a:off x="0" y="36256"/>
          <a:ext cx="10515600" cy="10437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Clinical nurse consultants are advanced practice RNs or NPs and health care leaders who are trained within a specialized area of nursing, such as pediatrics or oncology. They’re also commonly trained in general areas, including physiology, physical assessment, and pharmacology. The responsibilities of clinical nurse consultants include not only patient diagnosis and treatment, but also administrative duties designed to shape the care strategies of an organization.</a:t>
          </a:r>
          <a:endParaRPr lang="en-US" sz="1200" kern="1200"/>
        </a:p>
      </dsp:txBody>
      <dsp:txXfrm>
        <a:off x="50953" y="87209"/>
        <a:ext cx="10413694" cy="941880"/>
      </dsp:txXfrm>
    </dsp:sp>
    <dsp:sp modelId="{B0251DFC-D366-41B1-B2AE-AF5E90A25794}">
      <dsp:nvSpPr>
        <dsp:cNvPr id="0" name=""/>
        <dsp:cNvSpPr/>
      </dsp:nvSpPr>
      <dsp:spPr>
        <a:xfrm>
          <a:off x="0" y="1114602"/>
          <a:ext cx="10515600" cy="10437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Legal nurse consultants are typically liaisons between clinics and lawyers, providing insight into medical problems associated with difficult health care issues, such as malpractice or personal injury. Their clear understanding of these issues could yield solutions for potentially removing impediments to a clinic’s delivery of high-quality health care that improves patient outcomes.</a:t>
          </a:r>
          <a:endParaRPr lang="en-US" sz="1200" kern="1200"/>
        </a:p>
      </dsp:txBody>
      <dsp:txXfrm>
        <a:off x="50953" y="1165555"/>
        <a:ext cx="10413694" cy="941880"/>
      </dsp:txXfrm>
    </dsp:sp>
    <dsp:sp modelId="{D5413867-BDCB-4245-AA07-161782571CC1}">
      <dsp:nvSpPr>
        <dsp:cNvPr id="0" name=""/>
        <dsp:cNvSpPr/>
      </dsp:nvSpPr>
      <dsp:spPr>
        <a:xfrm>
          <a:off x="0" y="2192949"/>
          <a:ext cx="10515600" cy="10437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Nurse consultants may work for themselves or for a consultancy or agency. If they work for a consultancy, they’re considered employees who travel for work and engage with a health care system, hospital, clinic, or medical practice. If they work for themselves, they typically work remotely from their home office, although they may work at a health care facility that has hired them to do consulting work. Although the duties they perform and the way they perform them are unique, compared with other nursing functions, the services they provide are still within the scope of the nursing profession.</a:t>
          </a:r>
          <a:endParaRPr lang="en-US" sz="1200" kern="1200"/>
        </a:p>
      </dsp:txBody>
      <dsp:txXfrm>
        <a:off x="50953" y="2243902"/>
        <a:ext cx="10413694" cy="941880"/>
      </dsp:txXfrm>
    </dsp:sp>
    <dsp:sp modelId="{A00CAAE0-63BE-4ADB-A27D-B86501BAA158}">
      <dsp:nvSpPr>
        <dsp:cNvPr id="0" name=""/>
        <dsp:cNvSpPr/>
      </dsp:nvSpPr>
      <dsp:spPr>
        <a:xfrm>
          <a:off x="0" y="3271295"/>
          <a:ext cx="10515600" cy="10437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(Regis, 2021)</a:t>
          </a:r>
        </a:p>
      </dsp:txBody>
      <dsp:txXfrm>
        <a:off x="50953" y="3322248"/>
        <a:ext cx="10413694" cy="941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255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84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23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73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05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48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13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04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74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7/3/2022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96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7/3/2022</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9431706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4"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7">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F8DF4-07AC-2143-CB9A-482770CB5EEE}"/>
              </a:ext>
            </a:extLst>
          </p:cNvPr>
          <p:cNvSpPr>
            <a:spLocks noGrp="1"/>
          </p:cNvSpPr>
          <p:nvPr>
            <p:ph type="ctrTitle"/>
          </p:nvPr>
        </p:nvSpPr>
        <p:spPr>
          <a:xfrm>
            <a:off x="457200" y="1598246"/>
            <a:ext cx="4412419" cy="3626217"/>
          </a:xfrm>
        </p:spPr>
        <p:txBody>
          <a:bodyPr anchor="t">
            <a:normAutofit/>
          </a:bodyPr>
          <a:lstStyle/>
          <a:p>
            <a:pPr algn="r"/>
            <a:r>
              <a:rPr lang="en-US" sz="2600">
                <a:solidFill>
                  <a:schemeClr val="bg1"/>
                </a:solidFill>
              </a:rPr>
              <a:t>APRN ROLES</a:t>
            </a:r>
            <a:br>
              <a:rPr lang="en-US" sz="2600">
                <a:solidFill>
                  <a:schemeClr val="bg1"/>
                </a:solidFill>
              </a:rPr>
            </a:br>
            <a:r>
              <a:rPr lang="en-US" sz="2600">
                <a:solidFill>
                  <a:schemeClr val="bg1"/>
                </a:solidFill>
              </a:rPr>
              <a:t>Practice </a:t>
            </a:r>
            <a:br>
              <a:rPr lang="en-US" sz="2600">
                <a:solidFill>
                  <a:schemeClr val="bg1"/>
                </a:solidFill>
              </a:rPr>
            </a:br>
            <a:r>
              <a:rPr lang="en-US" sz="2600">
                <a:solidFill>
                  <a:schemeClr val="bg1"/>
                </a:solidFill>
              </a:rPr>
              <a:t>management and advanced role development</a:t>
            </a:r>
            <a:br>
              <a:rPr lang="en-US" sz="2600">
                <a:solidFill>
                  <a:schemeClr val="bg1"/>
                </a:solidFill>
              </a:rPr>
            </a:br>
            <a:br>
              <a:rPr lang="en-US" sz="2600">
                <a:solidFill>
                  <a:schemeClr val="bg1"/>
                </a:solidFill>
              </a:rPr>
            </a:br>
            <a:r>
              <a:rPr lang="en-US" sz="2600">
                <a:solidFill>
                  <a:schemeClr val="bg1"/>
                </a:solidFill>
              </a:rPr>
              <a:t>King University</a:t>
            </a:r>
            <a:br>
              <a:rPr lang="en-US" sz="2600">
                <a:solidFill>
                  <a:schemeClr val="bg1"/>
                </a:solidFill>
              </a:rPr>
            </a:br>
            <a:br>
              <a:rPr lang="en-US" sz="2600">
                <a:solidFill>
                  <a:schemeClr val="bg1"/>
                </a:solidFill>
              </a:rPr>
            </a:br>
            <a:r>
              <a:rPr lang="en-US" sz="2600">
                <a:solidFill>
                  <a:schemeClr val="bg1"/>
                </a:solidFill>
              </a:rPr>
              <a:t>Dr. Nicole Walters</a:t>
            </a:r>
          </a:p>
        </p:txBody>
      </p:sp>
      <p:sp>
        <p:nvSpPr>
          <p:cNvPr id="3" name="Subtitle 2">
            <a:extLst>
              <a:ext uri="{FF2B5EF4-FFF2-40B4-BE49-F238E27FC236}">
                <a16:creationId xmlns:a16="http://schemas.microsoft.com/office/drawing/2014/main" id="{362B892A-BE86-534E-5388-3734E510483B}"/>
              </a:ext>
            </a:extLst>
          </p:cNvPr>
          <p:cNvSpPr>
            <a:spLocks noGrp="1"/>
          </p:cNvSpPr>
          <p:nvPr>
            <p:ph type="subTitle" idx="1"/>
          </p:nvPr>
        </p:nvSpPr>
        <p:spPr>
          <a:xfrm>
            <a:off x="457200" y="5350213"/>
            <a:ext cx="4412417" cy="1031537"/>
          </a:xfrm>
        </p:spPr>
        <p:txBody>
          <a:bodyPr>
            <a:normAutofit/>
          </a:bodyPr>
          <a:lstStyle/>
          <a:p>
            <a:pPr algn="r"/>
            <a:r>
              <a:rPr lang="en-US" sz="1500" dirty="0">
                <a:solidFill>
                  <a:schemeClr val="bg1"/>
                </a:solidFill>
              </a:rPr>
              <a:t>Tonya Buchanan BSN, RN</a:t>
            </a:r>
          </a:p>
          <a:p>
            <a:pPr algn="r"/>
            <a:r>
              <a:rPr lang="en-US" sz="1500" dirty="0">
                <a:solidFill>
                  <a:schemeClr val="bg1"/>
                </a:solidFill>
              </a:rPr>
              <a:t>PMHNP Student</a:t>
            </a:r>
          </a:p>
          <a:p>
            <a:pPr algn="r"/>
            <a:r>
              <a:rPr lang="en-US" sz="1500" dirty="0">
                <a:solidFill>
                  <a:schemeClr val="bg1"/>
                </a:solidFill>
              </a:rPr>
              <a:t>7/3/2022</a:t>
            </a:r>
          </a:p>
        </p:txBody>
      </p:sp>
      <p:sp>
        <p:nvSpPr>
          <p:cNvPr id="3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40" name="Straight Connector 3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4" name="Picture 3" descr="Multi-colored push pins connected by a black wire">
            <a:extLst>
              <a:ext uri="{FF2B5EF4-FFF2-40B4-BE49-F238E27FC236}">
                <a16:creationId xmlns:a16="http://schemas.microsoft.com/office/drawing/2014/main" id="{22AD78CC-7BC0-12A3-9499-76C61DD3FA06}"/>
              </a:ext>
            </a:extLst>
          </p:cNvPr>
          <p:cNvPicPr>
            <a:picLocks noChangeAspect="1"/>
          </p:cNvPicPr>
          <p:nvPr/>
        </p:nvPicPr>
        <p:blipFill rotWithShape="1">
          <a:blip r:embed="rId4"/>
          <a:srcRect r="30708" b="1"/>
          <a:stretch/>
        </p:blipFill>
        <p:spPr>
          <a:xfrm>
            <a:off x="6288997" y="1598246"/>
            <a:ext cx="4965721" cy="4783504"/>
          </a:xfrm>
          <a:prstGeom prst="rect">
            <a:avLst/>
          </a:prstGeom>
        </p:spPr>
      </p:pic>
      <p:sp>
        <p:nvSpPr>
          <p:cNvPr id="4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5" name="Recorded Sound">
            <a:hlinkClick r:id="" action="ppaction://media"/>
            <a:extLst>
              <a:ext uri="{FF2B5EF4-FFF2-40B4-BE49-F238E27FC236}">
                <a16:creationId xmlns:a16="http://schemas.microsoft.com/office/drawing/2014/main" id="{AE5C0B34-EF93-B705-D1CF-D1D123723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1118" y="6138068"/>
            <a:ext cx="487363" cy="487363"/>
          </a:xfrm>
          <a:prstGeom prst="rect">
            <a:avLst/>
          </a:prstGeom>
        </p:spPr>
      </p:pic>
    </p:spTree>
    <p:extLst>
      <p:ext uri="{BB962C8B-B14F-4D97-AF65-F5344CB8AC3E}">
        <p14:creationId xmlns:p14="http://schemas.microsoft.com/office/powerpoint/2010/main" val="1890994014"/>
      </p:ext>
    </p:extLst>
  </p:cSld>
  <p:clrMapOvr>
    <a:masterClrMapping/>
  </p:clrMapOvr>
  <mc:AlternateContent xmlns:mc="http://schemas.openxmlformats.org/markup-compatibility/2006">
    <mc:Choice xmlns:p14="http://schemas.microsoft.com/office/powerpoint/2010/main" Requires="p14">
      <p:transition spd="slow" p14:dur="2000" advTm="22626"/>
    </mc:Choice>
    <mc:Fallback>
      <p:transition spd="slow" advTm="2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0DAE9911-85A2-E2D8-33F4-D5B9FC36AC8E}"/>
              </a:ext>
            </a:extLst>
          </p:cNvPr>
          <p:cNvSpPr>
            <a:spLocks noGrp="1"/>
          </p:cNvSpPr>
          <p:nvPr>
            <p:ph type="title"/>
          </p:nvPr>
        </p:nvSpPr>
        <p:spPr>
          <a:xfrm>
            <a:off x="1245072" y="1289765"/>
            <a:ext cx="3651101" cy="4270963"/>
          </a:xfrm>
        </p:spPr>
        <p:txBody>
          <a:bodyPr anchor="ctr">
            <a:normAutofit/>
          </a:bodyPr>
          <a:lstStyle/>
          <a:p>
            <a:pPr algn="ctr"/>
            <a:r>
              <a:rPr lang="en-US" sz="5000" dirty="0">
                <a:solidFill>
                  <a:schemeClr val="bg1"/>
                </a:solidFill>
              </a:rPr>
              <a:t>Traditional</a:t>
            </a:r>
            <a:br>
              <a:rPr lang="en-US" sz="5000" dirty="0">
                <a:solidFill>
                  <a:schemeClr val="bg1"/>
                </a:solidFill>
              </a:rPr>
            </a:br>
            <a:r>
              <a:rPr lang="en-US" sz="5000" dirty="0">
                <a:solidFill>
                  <a:schemeClr val="bg1"/>
                </a:solidFill>
              </a:rPr>
              <a:t>APRN</a:t>
            </a:r>
            <a:br>
              <a:rPr lang="en-US" sz="5000" dirty="0">
                <a:solidFill>
                  <a:schemeClr val="bg1"/>
                </a:solidFill>
              </a:rPr>
            </a:br>
            <a:r>
              <a:rPr lang="en-US" sz="5000" dirty="0">
                <a:solidFill>
                  <a:schemeClr val="bg1"/>
                </a:solidFill>
              </a:rPr>
              <a:t>Roles </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90D47CB0-22B8-ED9B-2812-B012A562850D}"/>
              </a:ext>
            </a:extLst>
          </p:cNvPr>
          <p:cNvSpPr>
            <a:spLocks noGrp="1"/>
          </p:cNvSpPr>
          <p:nvPr>
            <p:ph idx="1"/>
          </p:nvPr>
        </p:nvSpPr>
        <p:spPr>
          <a:xfrm>
            <a:off x="6397039" y="381935"/>
            <a:ext cx="4685916" cy="5974415"/>
          </a:xfrm>
        </p:spPr>
        <p:txBody>
          <a:bodyPr anchor="ctr">
            <a:normAutofit/>
          </a:bodyPr>
          <a:lstStyle/>
          <a:p>
            <a:pPr marL="514350" indent="-514350">
              <a:buFont typeface="+mj-lt"/>
              <a:buAutoNum type="arabicPeriod"/>
            </a:pPr>
            <a:r>
              <a:rPr lang="en-US" sz="3200" dirty="0">
                <a:latin typeface="Roboto" panose="02000000000000000000" pitchFamily="2" charset="0"/>
              </a:rPr>
              <a:t>Nurse Educator</a:t>
            </a:r>
          </a:p>
          <a:p>
            <a:pPr marL="514350" indent="-514350">
              <a:buFont typeface="+mj-lt"/>
              <a:buAutoNum type="arabicPeriod"/>
            </a:pPr>
            <a:r>
              <a:rPr lang="en-US" sz="3200" dirty="0">
                <a:latin typeface="Roboto" panose="02000000000000000000" pitchFamily="2" charset="0"/>
              </a:rPr>
              <a:t>Nurse Researcher</a:t>
            </a:r>
            <a:endParaRPr lang="en-US" sz="3200" b="0" i="0" dirty="0">
              <a:effectLst/>
              <a:latin typeface="Roboto" panose="02000000000000000000" pitchFamily="2" charset="0"/>
            </a:endParaRPr>
          </a:p>
          <a:p>
            <a:pPr marL="514350" indent="-514350">
              <a:buFont typeface="+mj-lt"/>
              <a:buAutoNum type="arabicPeriod"/>
            </a:pPr>
            <a:r>
              <a:rPr lang="en-US" sz="3200" dirty="0">
                <a:latin typeface="Roboto" panose="02000000000000000000" pitchFamily="2" charset="0"/>
              </a:rPr>
              <a:t>Case Manager</a:t>
            </a:r>
          </a:p>
          <a:p>
            <a:pPr marL="514350" indent="-514350">
              <a:buFont typeface="+mj-lt"/>
              <a:buAutoNum type="arabicPeriod"/>
            </a:pPr>
            <a:r>
              <a:rPr lang="en-US" sz="3200" b="0" i="0" dirty="0">
                <a:effectLst/>
                <a:latin typeface="Roboto" panose="02000000000000000000" pitchFamily="2" charset="0"/>
              </a:rPr>
              <a:t>Consultant</a:t>
            </a:r>
          </a:p>
          <a:p>
            <a:pPr marL="514350" indent="-514350">
              <a:buFont typeface="+mj-lt"/>
              <a:buAutoNum type="arabicPeriod"/>
            </a:pPr>
            <a:r>
              <a:rPr lang="en-US" sz="3200" b="0" i="0" dirty="0">
                <a:effectLst/>
                <a:latin typeface="Roboto" panose="02000000000000000000" pitchFamily="2" charset="0"/>
              </a:rPr>
              <a:t>Nurse Leader</a:t>
            </a:r>
          </a:p>
          <a:p>
            <a:endParaRPr lang="en-US" sz="3200" b="0" i="0" dirty="0">
              <a:solidFill>
                <a:srgbClr val="111111"/>
              </a:solidFill>
              <a:effectLst/>
              <a:latin typeface="Roboto" panose="02000000000000000000" pitchFamily="2"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6C473E2B-6C36-9DAC-7EE5-2EA7855C60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0066" y="6227595"/>
            <a:ext cx="487363" cy="487363"/>
          </a:xfrm>
          <a:prstGeom prst="rect">
            <a:avLst/>
          </a:prstGeom>
        </p:spPr>
      </p:pic>
    </p:spTree>
    <p:extLst>
      <p:ext uri="{BB962C8B-B14F-4D97-AF65-F5344CB8AC3E}">
        <p14:creationId xmlns:p14="http://schemas.microsoft.com/office/powerpoint/2010/main" val="2635689553"/>
      </p:ext>
    </p:extLst>
  </p:cSld>
  <p:clrMapOvr>
    <a:masterClrMapping/>
  </p:clrMapOvr>
  <mc:AlternateContent xmlns:mc="http://schemas.openxmlformats.org/markup-compatibility/2006">
    <mc:Choice xmlns:p14="http://schemas.microsoft.com/office/powerpoint/2010/main" Requires="p14">
      <p:transition spd="slow" p14:dur="2000" advTm="36790"/>
    </mc:Choice>
    <mc:Fallback>
      <p:transition spd="slow" advTm="3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0AB492A-0141-F5FF-1FB4-1AB35BAA0195}"/>
              </a:ext>
            </a:extLst>
          </p:cNvPr>
          <p:cNvSpPr>
            <a:spLocks noGrp="1"/>
          </p:cNvSpPr>
          <p:nvPr>
            <p:ph type="title"/>
          </p:nvPr>
        </p:nvSpPr>
        <p:spPr>
          <a:xfrm>
            <a:off x="479394" y="1070800"/>
            <a:ext cx="3939688" cy="5583126"/>
          </a:xfrm>
        </p:spPr>
        <p:txBody>
          <a:bodyPr>
            <a:normAutofit/>
          </a:bodyPr>
          <a:lstStyle/>
          <a:p>
            <a:pPr algn="r"/>
            <a:r>
              <a:rPr lang="en-US" sz="4800" dirty="0"/>
              <a:t>Necessities for This APRN Role</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1610332-40A0-5B81-DDD2-C9EAE4AE0229}"/>
              </a:ext>
            </a:extLst>
          </p:cNvPr>
          <p:cNvGraphicFramePr>
            <a:graphicFrameLocks noGrp="1"/>
          </p:cNvGraphicFramePr>
          <p:nvPr>
            <p:ph idx="1"/>
            <p:extLst>
              <p:ext uri="{D42A27DB-BD31-4B8C-83A1-F6EECF244321}">
                <p14:modId xmlns:p14="http://schemas.microsoft.com/office/powerpoint/2010/main" val="72204167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83DFE0A4-E557-6B0E-0E59-8094E1718C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800" y="6275867"/>
            <a:ext cx="487363" cy="487363"/>
          </a:xfrm>
          <a:prstGeom prst="rect">
            <a:avLst/>
          </a:prstGeom>
        </p:spPr>
      </p:pic>
    </p:spTree>
    <p:extLst>
      <p:ext uri="{BB962C8B-B14F-4D97-AF65-F5344CB8AC3E}">
        <p14:creationId xmlns:p14="http://schemas.microsoft.com/office/powerpoint/2010/main" val="2426284964"/>
      </p:ext>
    </p:extLst>
  </p:cSld>
  <p:clrMapOvr>
    <a:masterClrMapping/>
  </p:clrMapOvr>
  <mc:AlternateContent xmlns:mc="http://schemas.openxmlformats.org/markup-compatibility/2006">
    <mc:Choice xmlns:p14="http://schemas.microsoft.com/office/powerpoint/2010/main" Requires="p14">
      <p:transition spd="slow" p14:dur="2000" advTm="75591"/>
    </mc:Choice>
    <mc:Fallback>
      <p:transition spd="slow" advTm="7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2">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0A4288A-CB13-9952-E6AE-C17F77F7C69D}"/>
              </a:ext>
            </a:extLst>
          </p:cNvPr>
          <p:cNvSpPr>
            <a:spLocks noGrp="1"/>
          </p:cNvSpPr>
          <p:nvPr>
            <p:ph type="title"/>
          </p:nvPr>
        </p:nvSpPr>
        <p:spPr>
          <a:xfrm>
            <a:off x="838200" y="365125"/>
            <a:ext cx="9804918" cy="1325563"/>
          </a:xfrm>
        </p:spPr>
        <p:txBody>
          <a:bodyPr>
            <a:normAutofit/>
          </a:bodyPr>
          <a:lstStyle/>
          <a:p>
            <a:r>
              <a:rPr lang="en-US" sz="3700" dirty="0">
                <a:solidFill>
                  <a:schemeClr val="bg1"/>
                </a:solidFill>
              </a:rPr>
              <a:t>APRN</a:t>
            </a:r>
            <a:br>
              <a:rPr lang="en-US" sz="3700" dirty="0">
                <a:solidFill>
                  <a:schemeClr val="bg1"/>
                </a:solidFill>
              </a:rPr>
            </a:br>
            <a:r>
              <a:rPr lang="en-US" sz="3700" dirty="0">
                <a:solidFill>
                  <a:schemeClr val="bg1"/>
                </a:solidFill>
              </a:rPr>
              <a:t>Positions That Can Be Held in This Role</a:t>
            </a:r>
          </a:p>
        </p:txBody>
      </p:sp>
      <p:cxnSp>
        <p:nvCxnSpPr>
          <p:cNvPr id="34" name="Straight Connector 24">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5"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36"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3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3439F4CE-BCAF-ABDB-FF3B-2E122A9C1615}"/>
              </a:ext>
            </a:extLst>
          </p:cNvPr>
          <p:cNvGraphicFramePr>
            <a:graphicFrameLocks noGrp="1"/>
          </p:cNvGraphicFramePr>
          <p:nvPr>
            <p:ph idx="1"/>
            <p:extLst>
              <p:ext uri="{D42A27DB-BD31-4B8C-83A1-F6EECF244321}">
                <p14:modId xmlns:p14="http://schemas.microsoft.com/office/powerpoint/2010/main" val="41411071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91D78BC2-E89B-7E8E-29E2-4A61EC47B4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8231" y="6176963"/>
            <a:ext cx="487363" cy="487363"/>
          </a:xfrm>
          <a:prstGeom prst="rect">
            <a:avLst/>
          </a:prstGeom>
        </p:spPr>
      </p:pic>
    </p:spTree>
    <p:extLst>
      <p:ext uri="{BB962C8B-B14F-4D97-AF65-F5344CB8AC3E}">
        <p14:creationId xmlns:p14="http://schemas.microsoft.com/office/powerpoint/2010/main" val="342823734"/>
      </p:ext>
    </p:extLst>
  </p:cSld>
  <p:clrMapOvr>
    <a:masterClrMapping/>
  </p:clrMapOvr>
  <mc:AlternateContent xmlns:mc="http://schemas.openxmlformats.org/markup-compatibility/2006">
    <mc:Choice xmlns:p14="http://schemas.microsoft.com/office/powerpoint/2010/main" Requires="p14">
      <p:transition spd="slow" p14:dur="2000" advTm="107286"/>
    </mc:Choice>
    <mc:Fallback>
      <p:transition spd="slow" advTm="10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09E26-D0AB-ABA5-FDFB-2992BA885E81}"/>
              </a:ext>
            </a:extLst>
          </p:cNvPr>
          <p:cNvSpPr>
            <a:spLocks noGrp="1"/>
          </p:cNvSpPr>
          <p:nvPr>
            <p:ph type="title"/>
          </p:nvPr>
        </p:nvSpPr>
        <p:spPr>
          <a:xfrm>
            <a:off x="6392583" y="501651"/>
            <a:ext cx="4414848" cy="1716255"/>
          </a:xfrm>
        </p:spPr>
        <p:txBody>
          <a:bodyPr anchor="b">
            <a:normAutofit/>
          </a:bodyPr>
          <a:lstStyle/>
          <a:p>
            <a:r>
              <a:rPr lang="en-US" sz="3800"/>
              <a:t>Importance of This Role for the</a:t>
            </a:r>
            <a:br>
              <a:rPr lang="en-US" sz="3800"/>
            </a:br>
            <a:r>
              <a:rPr lang="en-US" sz="3800"/>
              <a:t>APRN Future</a:t>
            </a:r>
          </a:p>
        </p:txBody>
      </p:sp>
      <p:sp>
        <p:nvSpPr>
          <p:cNvPr id="56"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2636CD-311F-C436-564A-93DE158501F9}"/>
              </a:ext>
            </a:extLst>
          </p:cNvPr>
          <p:cNvGraphicFramePr>
            <a:graphicFrameLocks noGrp="1"/>
          </p:cNvGraphicFramePr>
          <p:nvPr>
            <p:ph idx="1"/>
            <p:extLst>
              <p:ext uri="{D42A27DB-BD31-4B8C-83A1-F6EECF244321}">
                <p14:modId xmlns:p14="http://schemas.microsoft.com/office/powerpoint/2010/main" val="2128854376"/>
              </p:ext>
            </p:extLst>
          </p:nvPr>
        </p:nvGraphicFramePr>
        <p:xfrm>
          <a:off x="6392583" y="2645922"/>
          <a:ext cx="4434721" cy="3710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Recorded Sound">
            <a:hlinkClick r:id="" action="ppaction://media"/>
            <a:extLst>
              <a:ext uri="{FF2B5EF4-FFF2-40B4-BE49-F238E27FC236}">
                <a16:creationId xmlns:a16="http://schemas.microsoft.com/office/drawing/2014/main" id="{CF3DD05F-021E-7345-D390-10A648AA67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55056" y="6203950"/>
            <a:ext cx="487363" cy="487363"/>
          </a:xfrm>
          <a:prstGeom prst="rect">
            <a:avLst/>
          </a:prstGeom>
        </p:spPr>
      </p:pic>
    </p:spTree>
    <p:extLst>
      <p:ext uri="{BB962C8B-B14F-4D97-AF65-F5344CB8AC3E}">
        <p14:creationId xmlns:p14="http://schemas.microsoft.com/office/powerpoint/2010/main" val="2829260043"/>
      </p:ext>
    </p:extLst>
  </p:cSld>
  <p:clrMapOvr>
    <a:masterClrMapping/>
  </p:clrMapOvr>
  <mc:AlternateContent xmlns:mc="http://schemas.openxmlformats.org/markup-compatibility/2006">
    <mc:Choice xmlns:p14="http://schemas.microsoft.com/office/powerpoint/2010/main" Requires="p14">
      <p:transition spd="slow" p14:dur="2000" advTm="53416"/>
    </mc:Choice>
    <mc:Fallback>
      <p:transition spd="slow" advTm="5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20040DE4-1AC7-0966-33D8-80C9A17B9C54}"/>
              </a:ext>
            </a:extLst>
          </p:cNvPr>
          <p:cNvSpPr>
            <a:spLocks noGrp="1"/>
          </p:cNvSpPr>
          <p:nvPr>
            <p:ph type="title"/>
          </p:nvPr>
        </p:nvSpPr>
        <p:spPr>
          <a:xfrm>
            <a:off x="3506755" y="365125"/>
            <a:ext cx="7161245" cy="1325563"/>
          </a:xfrm>
        </p:spPr>
        <p:txBody>
          <a:bodyPr>
            <a:normAutofit/>
          </a:bodyPr>
          <a:lstStyle/>
          <a:p>
            <a:r>
              <a:rPr lang="en-US" sz="3600" dirty="0"/>
              <a:t>How to Become This Type of APRN</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440" y="1027906"/>
            <a:ext cx="3408787" cy="0"/>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A9D2BF8E-E57D-3B6F-B1D3-479BF275B78B}"/>
              </a:ext>
            </a:extLst>
          </p:cNvPr>
          <p:cNvGraphicFramePr>
            <a:graphicFrameLocks noGrp="1"/>
          </p:cNvGraphicFramePr>
          <p:nvPr>
            <p:ph idx="1"/>
            <p:extLst>
              <p:ext uri="{D42A27DB-BD31-4B8C-83A1-F6EECF244321}">
                <p14:modId xmlns:p14="http://schemas.microsoft.com/office/powerpoint/2010/main" val="25212731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7C164543-C1EB-A001-4DAE-79B55AE876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62662" y="6068218"/>
            <a:ext cx="487363" cy="487363"/>
          </a:xfrm>
          <a:prstGeom prst="rect">
            <a:avLst/>
          </a:prstGeom>
        </p:spPr>
      </p:pic>
    </p:spTree>
    <p:extLst>
      <p:ext uri="{BB962C8B-B14F-4D97-AF65-F5344CB8AC3E}">
        <p14:creationId xmlns:p14="http://schemas.microsoft.com/office/powerpoint/2010/main" val="1472572894"/>
      </p:ext>
    </p:extLst>
  </p:cSld>
  <p:clrMapOvr>
    <a:masterClrMapping/>
  </p:clrMapOvr>
  <mc:AlternateContent xmlns:mc="http://schemas.openxmlformats.org/markup-compatibility/2006">
    <mc:Choice xmlns:p14="http://schemas.microsoft.com/office/powerpoint/2010/main" Requires="p14">
      <p:transition spd="slow" p14:dur="2000" advTm="69670"/>
    </mc:Choice>
    <mc:Fallback>
      <p:transition spd="slow" advTm="6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5B8EC-6B92-0813-E53D-FB4328D6A664}"/>
              </a:ext>
            </a:extLst>
          </p:cNvPr>
          <p:cNvSpPr>
            <a:spLocks noGrp="1"/>
          </p:cNvSpPr>
          <p:nvPr>
            <p:ph type="title"/>
          </p:nvPr>
        </p:nvSpPr>
        <p:spPr>
          <a:xfrm>
            <a:off x="1188069" y="381935"/>
            <a:ext cx="4008583" cy="5974414"/>
          </a:xfrm>
        </p:spPr>
        <p:txBody>
          <a:bodyPr anchor="ctr">
            <a:normAutofit/>
          </a:bodyPr>
          <a:lstStyle/>
          <a:p>
            <a:r>
              <a:rPr lang="en-US" sz="7200">
                <a:solidFill>
                  <a:schemeClr val="bg1"/>
                </a:solidFill>
              </a:rPr>
              <a:t>What Type of APRN Am I?</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7" name="Content Placeholder 2">
            <a:extLst>
              <a:ext uri="{FF2B5EF4-FFF2-40B4-BE49-F238E27FC236}">
                <a16:creationId xmlns:a16="http://schemas.microsoft.com/office/drawing/2014/main" id="{E2E90249-3FE5-585A-22A4-1382B45309B4}"/>
              </a:ext>
            </a:extLst>
          </p:cNvPr>
          <p:cNvSpPr>
            <a:spLocks noGrp="1"/>
          </p:cNvSpPr>
          <p:nvPr>
            <p:ph idx="1"/>
          </p:nvPr>
        </p:nvSpPr>
        <p:spPr>
          <a:xfrm>
            <a:off x="6096000" y="381935"/>
            <a:ext cx="4986955" cy="5974415"/>
          </a:xfrm>
        </p:spPr>
        <p:txBody>
          <a:bodyPr anchor="ctr">
            <a:normAutofit/>
          </a:bodyPr>
          <a:lstStyle/>
          <a:p>
            <a:pPr marL="514350" indent="-514350">
              <a:buFont typeface="+mj-lt"/>
              <a:buAutoNum type="arabicPeriod"/>
            </a:pPr>
            <a:r>
              <a:rPr lang="en-US" sz="1800" dirty="0">
                <a:latin typeface="Roboto" panose="02000000000000000000" pitchFamily="2" charset="0"/>
              </a:rPr>
              <a:t>Nurse Educator</a:t>
            </a:r>
          </a:p>
          <a:p>
            <a:pPr marL="514350" indent="-514350">
              <a:buFont typeface="+mj-lt"/>
              <a:buAutoNum type="arabicPeriod"/>
            </a:pPr>
            <a:r>
              <a:rPr lang="en-US" sz="1800" dirty="0">
                <a:latin typeface="Roboto" panose="02000000000000000000" pitchFamily="2" charset="0"/>
              </a:rPr>
              <a:t>Nurse Researcher</a:t>
            </a:r>
            <a:endParaRPr lang="en-US" sz="1800" b="0" i="0" dirty="0">
              <a:effectLst/>
              <a:latin typeface="Roboto" panose="02000000000000000000" pitchFamily="2" charset="0"/>
            </a:endParaRPr>
          </a:p>
          <a:p>
            <a:pPr marL="514350" indent="-514350">
              <a:buFont typeface="+mj-lt"/>
              <a:buAutoNum type="arabicPeriod"/>
            </a:pPr>
            <a:r>
              <a:rPr lang="en-US" sz="1800" dirty="0">
                <a:latin typeface="Roboto" panose="02000000000000000000" pitchFamily="2" charset="0"/>
              </a:rPr>
              <a:t>Case Manager</a:t>
            </a:r>
          </a:p>
          <a:p>
            <a:pPr marL="514350" indent="-514350">
              <a:buFont typeface="+mj-lt"/>
              <a:buAutoNum type="arabicPeriod"/>
            </a:pPr>
            <a:r>
              <a:rPr lang="en-US" sz="1800" b="0" i="0" dirty="0">
                <a:effectLst/>
                <a:latin typeface="Roboto" panose="02000000000000000000" pitchFamily="2" charset="0"/>
              </a:rPr>
              <a:t>Consultant</a:t>
            </a:r>
          </a:p>
          <a:p>
            <a:pPr marL="514350" indent="-514350">
              <a:buFont typeface="+mj-lt"/>
              <a:buAutoNum type="arabicPeriod"/>
            </a:pPr>
            <a:r>
              <a:rPr lang="en-US" sz="1800" b="0" i="0" dirty="0">
                <a:effectLst/>
                <a:latin typeface="Roboto" panose="02000000000000000000" pitchFamily="2" charset="0"/>
              </a:rPr>
              <a:t>Nurse Leader</a:t>
            </a:r>
          </a:p>
          <a:p>
            <a:endParaRPr lang="en-US" sz="1800" dirty="0"/>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09B51358-5B2B-ED10-67AD-5EDF38E4C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9273" y="6119811"/>
            <a:ext cx="487363" cy="487363"/>
          </a:xfrm>
          <a:prstGeom prst="rect">
            <a:avLst/>
          </a:prstGeom>
        </p:spPr>
      </p:pic>
    </p:spTree>
    <p:extLst>
      <p:ext uri="{BB962C8B-B14F-4D97-AF65-F5344CB8AC3E}">
        <p14:creationId xmlns:p14="http://schemas.microsoft.com/office/powerpoint/2010/main" val="2380016612"/>
      </p:ext>
    </p:extLst>
  </p:cSld>
  <p:clrMapOvr>
    <a:masterClrMapping/>
  </p:clrMapOvr>
  <mc:AlternateContent xmlns:mc="http://schemas.openxmlformats.org/markup-compatibility/2006">
    <mc:Choice xmlns:p14="http://schemas.microsoft.com/office/powerpoint/2010/main" Requires="p14">
      <p:transition spd="slow" p14:dur="2000" advTm="19166"/>
    </mc:Choice>
    <mc:Fallback>
      <p:transition spd="slow" advTm="1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85FC-4A75-2FDD-CA5A-31ED6AB65E46}"/>
              </a:ext>
            </a:extLst>
          </p:cNvPr>
          <p:cNvSpPr>
            <a:spLocks noGrp="1"/>
          </p:cNvSpPr>
          <p:nvPr>
            <p:ph type="title"/>
          </p:nvPr>
        </p:nvSpPr>
        <p:spPr/>
        <p:txBody>
          <a:bodyPr/>
          <a:lstStyle/>
          <a:p>
            <a:pPr algn="ctr"/>
            <a:r>
              <a:rPr lang="en-US" dirty="0"/>
              <a:t>Consultant</a:t>
            </a:r>
          </a:p>
        </p:txBody>
      </p:sp>
      <p:graphicFrame>
        <p:nvGraphicFramePr>
          <p:cNvPr id="5" name="Content Placeholder 2">
            <a:extLst>
              <a:ext uri="{FF2B5EF4-FFF2-40B4-BE49-F238E27FC236}">
                <a16:creationId xmlns:a16="http://schemas.microsoft.com/office/drawing/2014/main" id="{7D8C5DB2-84F6-AB72-776D-EC1F7FEEE9E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BA009045-16AE-0DD7-BD52-B483F977CF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0800" y="6176963"/>
            <a:ext cx="487363" cy="487363"/>
          </a:xfrm>
          <a:prstGeom prst="rect">
            <a:avLst/>
          </a:prstGeom>
        </p:spPr>
      </p:pic>
    </p:spTree>
    <p:extLst>
      <p:ext uri="{BB962C8B-B14F-4D97-AF65-F5344CB8AC3E}">
        <p14:creationId xmlns:p14="http://schemas.microsoft.com/office/powerpoint/2010/main" val="2363287844"/>
      </p:ext>
    </p:extLst>
  </p:cSld>
  <p:clrMapOvr>
    <a:masterClrMapping/>
  </p:clrMapOvr>
  <mc:AlternateContent xmlns:mc="http://schemas.openxmlformats.org/markup-compatibility/2006">
    <mc:Choice xmlns:p14="http://schemas.microsoft.com/office/powerpoint/2010/main" Requires="p14">
      <p:transition spd="slow" p14:dur="2000" advTm="187998"/>
    </mc:Choice>
    <mc:Fallback>
      <p:transition spd="slow" advTm="18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23FEC-F6CF-9DDB-BA77-D24B5730B456}"/>
              </a:ext>
            </a:extLst>
          </p:cNvPr>
          <p:cNvSpPr>
            <a:spLocks noGrp="1"/>
          </p:cNvSpPr>
          <p:nvPr>
            <p:ph type="title"/>
          </p:nvPr>
        </p:nvSpPr>
        <p:spPr>
          <a:xfrm>
            <a:off x="803775" y="1106007"/>
            <a:ext cx="10550025" cy="1182927"/>
          </a:xfrm>
        </p:spPr>
        <p:txBody>
          <a:bodyPr anchor="b">
            <a:normAutofit/>
          </a:bodyPr>
          <a:lstStyle/>
          <a:p>
            <a:r>
              <a:rPr lang="en-US" sz="6600"/>
              <a:t>References</a:t>
            </a:r>
          </a:p>
        </p:txBody>
      </p:sp>
      <p:cxnSp>
        <p:nvCxnSpPr>
          <p:cNvPr id="10" name="Straight Connector 9">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3764" y="232542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A32F1155-F228-9516-AD59-38C583DBF1C9}"/>
              </a:ext>
            </a:extLst>
          </p:cNvPr>
          <p:cNvSpPr>
            <a:spLocks noGrp="1"/>
          </p:cNvSpPr>
          <p:nvPr>
            <p:ph idx="1"/>
          </p:nvPr>
        </p:nvSpPr>
        <p:spPr>
          <a:xfrm>
            <a:off x="803775" y="2598947"/>
            <a:ext cx="10550025" cy="3677348"/>
          </a:xfrm>
        </p:spPr>
        <p:txBody>
          <a:bodyPr anchor="t">
            <a:normAutofit/>
          </a:bodyPr>
          <a:lstStyle/>
          <a:p>
            <a:r>
              <a:rPr lang="en-US" sz="1800" i="1" dirty="0">
                <a:effectLst/>
              </a:rPr>
              <a:t>Career outlook: How to become a nurse consultant</a:t>
            </a:r>
            <a:r>
              <a:rPr lang="en-US" sz="1800" dirty="0">
                <a:effectLst/>
              </a:rPr>
              <a:t>. Regis College Online. (2021, October 30). Retrieved July 3, 2022, from https://online.regiscollege.edu/blog/career-outlook-become-nurse-consultant.</a:t>
            </a:r>
          </a:p>
          <a:p>
            <a:r>
              <a:rPr lang="en-US" sz="1800" dirty="0">
                <a:effectLst/>
              </a:rPr>
              <a:t>Giles, M., Parker, V., &amp; Mitchell, R. (2014, October 13). </a:t>
            </a:r>
            <a:r>
              <a:rPr lang="en-US" sz="1800" i="1" dirty="0">
                <a:effectLst/>
              </a:rPr>
              <a:t>Recognizing the differences in the nurse consultant role across context: a study protocol - BMC nursing</a:t>
            </a:r>
            <a:r>
              <a:rPr lang="en-US" sz="1800" dirty="0">
                <a:effectLst/>
              </a:rPr>
              <a:t>. BioMed Central. Retrieved July 3, 2022, from https://bmcnurs.biomedcentral.com/articles/10.1186/1472-6955-13-30. </a:t>
            </a:r>
          </a:p>
          <a:p>
            <a:r>
              <a:rPr lang="en-US" sz="1800" dirty="0">
                <a:effectLst/>
              </a:rPr>
              <a:t>Joel, L. A. (2018). </a:t>
            </a:r>
            <a:r>
              <a:rPr lang="en-US" sz="1800" i="1" dirty="0">
                <a:effectLst/>
              </a:rPr>
              <a:t>Advanced practice nursing: Essentials for role development</a:t>
            </a:r>
            <a:r>
              <a:rPr lang="en-US" sz="1800" dirty="0">
                <a:effectLst/>
              </a:rPr>
              <a:t>. F.A. Davis Company. </a:t>
            </a:r>
          </a:p>
          <a:p>
            <a:r>
              <a:rPr lang="en-US" sz="1800" i="1" dirty="0">
                <a:effectLst/>
              </a:rPr>
              <a:t>Nurse </a:t>
            </a:r>
            <a:r>
              <a:rPr lang="en-US" sz="1800" i="1" dirty="0"/>
              <a:t>c</a:t>
            </a:r>
            <a:r>
              <a:rPr lang="en-US" sz="1800" i="1" dirty="0">
                <a:effectLst/>
              </a:rPr>
              <a:t>onsultation </a:t>
            </a:r>
            <a:r>
              <a:rPr lang="en-US" sz="1800" i="1" dirty="0"/>
              <a:t>j</a:t>
            </a:r>
            <a:r>
              <a:rPr lang="en-US" sz="1800" i="1" dirty="0">
                <a:effectLst/>
              </a:rPr>
              <a:t>obs</a:t>
            </a:r>
            <a:r>
              <a:rPr lang="en-US" sz="1800" dirty="0">
                <a:effectLst/>
              </a:rPr>
              <a:t> (2022). Retrieved July 3, 2022, from https://www.indeed.com/jobs </a:t>
            </a:r>
          </a:p>
          <a:p>
            <a:endParaRPr lang="en-US" sz="1800" dirty="0"/>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2544" y="255471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8224" y="306986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4" name="Recorded Sound">
            <a:hlinkClick r:id="" action="ppaction://media"/>
            <a:extLst>
              <a:ext uri="{FF2B5EF4-FFF2-40B4-BE49-F238E27FC236}">
                <a16:creationId xmlns:a16="http://schemas.microsoft.com/office/drawing/2014/main" id="{3DFF9F41-16B5-C7F7-4597-9919CBEAA0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3289" y="6267436"/>
            <a:ext cx="487363" cy="487363"/>
          </a:xfrm>
          <a:prstGeom prst="rect">
            <a:avLst/>
          </a:prstGeom>
        </p:spPr>
      </p:pic>
    </p:spTree>
    <p:extLst>
      <p:ext uri="{BB962C8B-B14F-4D97-AF65-F5344CB8AC3E}">
        <p14:creationId xmlns:p14="http://schemas.microsoft.com/office/powerpoint/2010/main" val="3582475588"/>
      </p:ext>
    </p:extLst>
  </p:cSld>
  <p:clrMapOvr>
    <a:masterClrMapping/>
  </p:clrMapOvr>
  <mc:AlternateContent xmlns:mc="http://schemas.openxmlformats.org/markup-compatibility/2006">
    <mc:Choice xmlns:p14="http://schemas.microsoft.com/office/powerpoint/2010/main" Requires="p14">
      <p:transition spd="slow" p14:dur="2000" advTm="12409"/>
    </mc:Choice>
    <mc:Fallback>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otalTime>164</TotalTime>
  <Words>671</Words>
  <Application>Microsoft Office PowerPoint</Application>
  <PresentationFormat>Widescreen</PresentationFormat>
  <Paragraphs>58</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Roboto</vt:lpstr>
      <vt:lpstr>Univers</vt:lpstr>
      <vt:lpstr>GradientVTI</vt:lpstr>
      <vt:lpstr>APRN ROLES Practice  management and advanced role development  King University  Dr. Nicole Walters</vt:lpstr>
      <vt:lpstr>Traditional APRN Roles </vt:lpstr>
      <vt:lpstr>Necessities for This APRN Role</vt:lpstr>
      <vt:lpstr>APRN Positions That Can Be Held in This Role</vt:lpstr>
      <vt:lpstr>Importance of This Role for the APRN Future</vt:lpstr>
      <vt:lpstr>How to Become This Type of APRN</vt:lpstr>
      <vt:lpstr>What Type of APRN Am I?</vt:lpstr>
      <vt:lpstr>Consultant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APRN ROLES Practice  management and advanced role development  King University  Dr. Nicole Walters</dc:title>
  <dc:creator>Tonya Buchanan</dc:creator>
  <cp:lastModifiedBy>Tonya Buchanan</cp:lastModifiedBy>
  <cp:revision>5</cp:revision>
  <dcterms:created xsi:type="dcterms:W3CDTF">2022-07-04T00:23:05Z</dcterms:created>
  <dcterms:modified xsi:type="dcterms:W3CDTF">2022-07-04T03:08:00Z</dcterms:modified>
</cp:coreProperties>
</file>